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6" Type="http://schemas.openxmlformats.org/officeDocument/2006/relationships/image" Target="../media/image5.jp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545454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50" b="1" i="0">
                <a:solidFill>
                  <a:srgbClr val="545454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50" b="1" i="0">
                <a:solidFill>
                  <a:srgbClr val="545454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50" b="1" i="0">
                <a:solidFill>
                  <a:srgbClr val="545454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788396" y="409085"/>
            <a:ext cx="143510" cy="33020"/>
          </a:xfrm>
          <a:custGeom>
            <a:avLst/>
            <a:gdLst/>
            <a:ahLst/>
            <a:cxnLst/>
            <a:rect l="l" t="t" r="r" b="b"/>
            <a:pathLst>
              <a:path w="143509" h="33020">
                <a:moveTo>
                  <a:pt x="143199" y="32886"/>
                </a:moveTo>
                <a:lnTo>
                  <a:pt x="599" y="32886"/>
                </a:lnTo>
                <a:lnTo>
                  <a:pt x="252" y="24216"/>
                </a:lnTo>
                <a:lnTo>
                  <a:pt x="74" y="15995"/>
                </a:lnTo>
                <a:lnTo>
                  <a:pt x="9" y="7997"/>
                </a:lnTo>
                <a:lnTo>
                  <a:pt x="0" y="0"/>
                </a:lnTo>
                <a:lnTo>
                  <a:pt x="142600" y="29897"/>
                </a:lnTo>
                <a:lnTo>
                  <a:pt x="142600" y="31691"/>
                </a:lnTo>
                <a:lnTo>
                  <a:pt x="143199" y="32886"/>
                </a:lnTo>
                <a:close/>
              </a:path>
            </a:pathLst>
          </a:custGeom>
          <a:solidFill>
            <a:srgbClr val="40942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11027461" y="380384"/>
            <a:ext cx="125730" cy="47625"/>
          </a:xfrm>
          <a:custGeom>
            <a:avLst/>
            <a:gdLst/>
            <a:ahLst/>
            <a:cxnLst/>
            <a:rect l="l" t="t" r="r" b="b"/>
            <a:pathLst>
              <a:path w="125729" h="47625">
                <a:moveTo>
                  <a:pt x="1198" y="47237"/>
                </a:moveTo>
                <a:lnTo>
                  <a:pt x="599" y="46639"/>
                </a:lnTo>
                <a:lnTo>
                  <a:pt x="599" y="46041"/>
                </a:lnTo>
                <a:lnTo>
                  <a:pt x="0" y="44845"/>
                </a:lnTo>
                <a:lnTo>
                  <a:pt x="121030" y="0"/>
                </a:lnTo>
                <a:lnTo>
                  <a:pt x="122360" y="6502"/>
                </a:lnTo>
                <a:lnTo>
                  <a:pt x="123577" y="13453"/>
                </a:lnTo>
                <a:lnTo>
                  <a:pt x="124569" y="20853"/>
                </a:lnTo>
                <a:lnTo>
                  <a:pt x="125225" y="28701"/>
                </a:lnTo>
                <a:lnTo>
                  <a:pt x="1198" y="47237"/>
                </a:lnTo>
                <a:close/>
              </a:path>
            </a:pathLst>
          </a:custGeom>
          <a:solidFill>
            <a:srgbClr val="EC272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10790791" y="350486"/>
            <a:ext cx="144145" cy="74295"/>
          </a:xfrm>
          <a:custGeom>
            <a:avLst/>
            <a:gdLst/>
            <a:ahLst/>
            <a:cxnLst/>
            <a:rect l="l" t="t" r="r" b="b"/>
            <a:pathLst>
              <a:path w="144145" h="74295">
                <a:moveTo>
                  <a:pt x="142600" y="74145"/>
                </a:moveTo>
                <a:lnTo>
                  <a:pt x="0" y="40062"/>
                </a:lnTo>
                <a:lnTo>
                  <a:pt x="2209" y="30270"/>
                </a:lnTo>
                <a:lnTo>
                  <a:pt x="5092" y="19582"/>
                </a:lnTo>
                <a:lnTo>
                  <a:pt x="8425" y="9118"/>
                </a:lnTo>
                <a:lnTo>
                  <a:pt x="11983" y="0"/>
                </a:lnTo>
                <a:lnTo>
                  <a:pt x="143799" y="71753"/>
                </a:lnTo>
                <a:lnTo>
                  <a:pt x="143199" y="72351"/>
                </a:lnTo>
                <a:lnTo>
                  <a:pt x="143199" y="73547"/>
                </a:lnTo>
                <a:lnTo>
                  <a:pt x="142600" y="74145"/>
                </a:lnTo>
                <a:close/>
              </a:path>
            </a:pathLst>
          </a:custGeom>
          <a:solidFill>
            <a:srgbClr val="40942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11012481" y="288300"/>
            <a:ext cx="106680" cy="116205"/>
          </a:xfrm>
          <a:custGeom>
            <a:avLst/>
            <a:gdLst/>
            <a:ahLst/>
            <a:cxnLst/>
            <a:rect l="l" t="t" r="r" b="b"/>
            <a:pathLst>
              <a:path w="106679" h="116204">
                <a:moveTo>
                  <a:pt x="1797" y="116001"/>
                </a:moveTo>
                <a:lnTo>
                  <a:pt x="1797" y="115403"/>
                </a:lnTo>
                <a:lnTo>
                  <a:pt x="1198" y="114805"/>
                </a:lnTo>
                <a:lnTo>
                  <a:pt x="0" y="114207"/>
                </a:lnTo>
                <a:lnTo>
                  <a:pt x="80287" y="0"/>
                </a:lnTo>
                <a:lnTo>
                  <a:pt x="87262" y="6670"/>
                </a:lnTo>
                <a:lnTo>
                  <a:pt x="94293" y="13902"/>
                </a:lnTo>
                <a:lnTo>
                  <a:pt x="100762" y="21357"/>
                </a:lnTo>
                <a:lnTo>
                  <a:pt x="106051" y="28701"/>
                </a:lnTo>
                <a:lnTo>
                  <a:pt x="1797" y="116001"/>
                </a:lnTo>
                <a:close/>
              </a:path>
            </a:pathLst>
          </a:custGeom>
          <a:solidFill>
            <a:srgbClr val="40942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bg object 20"/>
          <p:cNvSpPr/>
          <p:nvPr/>
        </p:nvSpPr>
        <p:spPr>
          <a:xfrm>
            <a:off x="10815355" y="285310"/>
            <a:ext cx="129539" cy="123189"/>
          </a:xfrm>
          <a:custGeom>
            <a:avLst/>
            <a:gdLst/>
            <a:ahLst/>
            <a:cxnLst/>
            <a:rect l="l" t="t" r="r" b="b"/>
            <a:pathLst>
              <a:path w="129540" h="123190">
                <a:moveTo>
                  <a:pt x="127621" y="122578"/>
                </a:moveTo>
                <a:lnTo>
                  <a:pt x="0" y="41856"/>
                </a:lnTo>
                <a:lnTo>
                  <a:pt x="7068" y="31364"/>
                </a:lnTo>
                <a:lnTo>
                  <a:pt x="17001" y="19358"/>
                </a:lnTo>
                <a:lnTo>
                  <a:pt x="27720" y="8137"/>
                </a:lnTo>
                <a:lnTo>
                  <a:pt x="37148" y="0"/>
                </a:lnTo>
                <a:lnTo>
                  <a:pt x="129419" y="120784"/>
                </a:lnTo>
                <a:lnTo>
                  <a:pt x="128820" y="121382"/>
                </a:lnTo>
                <a:lnTo>
                  <a:pt x="128220" y="121382"/>
                </a:lnTo>
                <a:lnTo>
                  <a:pt x="127621" y="122578"/>
                </a:lnTo>
                <a:close/>
              </a:path>
            </a:pathLst>
          </a:custGeom>
          <a:solidFill>
            <a:srgbClr val="40942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bg object 21"/>
          <p:cNvSpPr/>
          <p:nvPr/>
        </p:nvSpPr>
        <p:spPr>
          <a:xfrm>
            <a:off x="10880662" y="244055"/>
            <a:ext cx="164465" cy="150495"/>
          </a:xfrm>
          <a:custGeom>
            <a:avLst/>
            <a:gdLst/>
            <a:ahLst/>
            <a:cxnLst/>
            <a:rect l="l" t="t" r="r" b="b"/>
            <a:pathLst>
              <a:path w="164465" h="150495">
                <a:moveTo>
                  <a:pt x="85077" y="148894"/>
                </a:moveTo>
                <a:lnTo>
                  <a:pt x="65900" y="0"/>
                </a:lnTo>
                <a:lnTo>
                  <a:pt x="49707" y="3035"/>
                </a:lnTo>
                <a:lnTo>
                  <a:pt x="32943" y="7632"/>
                </a:lnTo>
                <a:lnTo>
                  <a:pt x="16192" y="13792"/>
                </a:lnTo>
                <a:lnTo>
                  <a:pt x="0" y="21526"/>
                </a:lnTo>
                <a:lnTo>
                  <a:pt x="82080" y="150088"/>
                </a:lnTo>
                <a:lnTo>
                  <a:pt x="84480" y="148894"/>
                </a:lnTo>
                <a:lnTo>
                  <a:pt x="85077" y="148894"/>
                </a:lnTo>
                <a:close/>
              </a:path>
              <a:path w="164465" h="150495">
                <a:moveTo>
                  <a:pt x="164172" y="13754"/>
                </a:moveTo>
                <a:lnTo>
                  <a:pt x="153073" y="9334"/>
                </a:lnTo>
                <a:lnTo>
                  <a:pt x="139674" y="5308"/>
                </a:lnTo>
                <a:lnTo>
                  <a:pt x="125488" y="2070"/>
                </a:lnTo>
                <a:lnTo>
                  <a:pt x="112039" y="0"/>
                </a:lnTo>
                <a:lnTo>
                  <a:pt x="109042" y="147701"/>
                </a:lnTo>
                <a:lnTo>
                  <a:pt x="111442" y="147701"/>
                </a:lnTo>
                <a:lnTo>
                  <a:pt x="164172" y="13754"/>
                </a:lnTo>
                <a:close/>
              </a:path>
            </a:pathLst>
          </a:custGeom>
          <a:solidFill>
            <a:srgbClr val="40942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bg object 22"/>
          <p:cNvSpPr/>
          <p:nvPr/>
        </p:nvSpPr>
        <p:spPr>
          <a:xfrm>
            <a:off x="10791380" y="449757"/>
            <a:ext cx="281305" cy="150495"/>
          </a:xfrm>
          <a:custGeom>
            <a:avLst/>
            <a:gdLst/>
            <a:ahLst/>
            <a:cxnLst/>
            <a:rect l="l" t="t" r="r" b="b"/>
            <a:pathLst>
              <a:path w="281304" h="150495">
                <a:moveTo>
                  <a:pt x="169557" y="0"/>
                </a:moveTo>
                <a:lnTo>
                  <a:pt x="128409" y="177"/>
                </a:lnTo>
                <a:lnTo>
                  <a:pt x="83439" y="1041"/>
                </a:lnTo>
                <a:lnTo>
                  <a:pt x="39128" y="3022"/>
                </a:lnTo>
                <a:lnTo>
                  <a:pt x="0" y="6565"/>
                </a:lnTo>
                <a:lnTo>
                  <a:pt x="2400" y="15544"/>
                </a:lnTo>
                <a:lnTo>
                  <a:pt x="7188" y="31089"/>
                </a:lnTo>
                <a:lnTo>
                  <a:pt x="9588" y="37071"/>
                </a:lnTo>
                <a:lnTo>
                  <a:pt x="61125" y="19418"/>
                </a:lnTo>
                <a:lnTo>
                  <a:pt x="113169" y="7988"/>
                </a:lnTo>
                <a:lnTo>
                  <a:pt x="153416" y="1828"/>
                </a:lnTo>
                <a:lnTo>
                  <a:pt x="169557" y="0"/>
                </a:lnTo>
                <a:close/>
              </a:path>
              <a:path w="281304" h="150495">
                <a:moveTo>
                  <a:pt x="235470" y="0"/>
                </a:moveTo>
                <a:lnTo>
                  <a:pt x="172250" y="3937"/>
                </a:lnTo>
                <a:lnTo>
                  <a:pt x="171246" y="3937"/>
                </a:lnTo>
                <a:lnTo>
                  <a:pt x="115316" y="14211"/>
                </a:lnTo>
                <a:lnTo>
                  <a:pt x="70332" y="27635"/>
                </a:lnTo>
                <a:lnTo>
                  <a:pt x="36906" y="41402"/>
                </a:lnTo>
                <a:lnTo>
                  <a:pt x="16179" y="52616"/>
                </a:lnTo>
                <a:lnTo>
                  <a:pt x="19773" y="60985"/>
                </a:lnTo>
                <a:lnTo>
                  <a:pt x="28155" y="72948"/>
                </a:lnTo>
                <a:lnTo>
                  <a:pt x="37744" y="86093"/>
                </a:lnTo>
                <a:lnTo>
                  <a:pt x="43141" y="90881"/>
                </a:lnTo>
                <a:lnTo>
                  <a:pt x="112115" y="45910"/>
                </a:lnTo>
                <a:lnTo>
                  <a:pt x="173901" y="18084"/>
                </a:lnTo>
                <a:lnTo>
                  <a:pt x="218389" y="3937"/>
                </a:lnTo>
                <a:lnTo>
                  <a:pt x="235470" y="0"/>
                </a:lnTo>
                <a:close/>
              </a:path>
              <a:path w="281304" h="150495">
                <a:moveTo>
                  <a:pt x="267220" y="0"/>
                </a:moveTo>
                <a:lnTo>
                  <a:pt x="215722" y="9829"/>
                </a:lnTo>
                <a:lnTo>
                  <a:pt x="166230" y="30416"/>
                </a:lnTo>
                <a:lnTo>
                  <a:pt x="122059" y="57035"/>
                </a:lnTo>
                <a:lnTo>
                  <a:pt x="86512" y="84950"/>
                </a:lnTo>
                <a:lnTo>
                  <a:pt x="62915" y="109423"/>
                </a:lnTo>
                <a:lnTo>
                  <a:pt x="69697" y="115404"/>
                </a:lnTo>
                <a:lnTo>
                  <a:pt x="105232" y="135356"/>
                </a:lnTo>
                <a:lnTo>
                  <a:pt x="112636" y="138125"/>
                </a:lnTo>
                <a:lnTo>
                  <a:pt x="164858" y="71386"/>
                </a:lnTo>
                <a:lnTo>
                  <a:pt x="214871" y="28917"/>
                </a:lnTo>
                <a:lnTo>
                  <a:pt x="252425" y="6527"/>
                </a:lnTo>
                <a:lnTo>
                  <a:pt x="267220" y="0"/>
                </a:lnTo>
                <a:close/>
              </a:path>
              <a:path w="281304" h="150495">
                <a:moveTo>
                  <a:pt x="281000" y="0"/>
                </a:moveTo>
                <a:lnTo>
                  <a:pt x="229108" y="29616"/>
                </a:lnTo>
                <a:lnTo>
                  <a:pt x="185813" y="74587"/>
                </a:lnTo>
                <a:lnTo>
                  <a:pt x="155206" y="118897"/>
                </a:lnTo>
                <a:lnTo>
                  <a:pt x="141401" y="146494"/>
                </a:lnTo>
                <a:lnTo>
                  <a:pt x="148729" y="148564"/>
                </a:lnTo>
                <a:lnTo>
                  <a:pt x="155105" y="149631"/>
                </a:lnTo>
                <a:lnTo>
                  <a:pt x="164071" y="150025"/>
                </a:lnTo>
                <a:lnTo>
                  <a:pt x="179146" y="150075"/>
                </a:lnTo>
                <a:lnTo>
                  <a:pt x="197764" y="149148"/>
                </a:lnTo>
                <a:lnTo>
                  <a:pt x="213004" y="147091"/>
                </a:lnTo>
                <a:lnTo>
                  <a:pt x="223304" y="145034"/>
                </a:lnTo>
                <a:lnTo>
                  <a:pt x="227076" y="144094"/>
                </a:lnTo>
                <a:lnTo>
                  <a:pt x="234492" y="86017"/>
                </a:lnTo>
                <a:lnTo>
                  <a:pt x="253149" y="40424"/>
                </a:lnTo>
                <a:lnTo>
                  <a:pt x="272237" y="10655"/>
                </a:lnTo>
                <a:lnTo>
                  <a:pt x="281000" y="0"/>
                </a:lnTo>
                <a:close/>
              </a:path>
            </a:pathLst>
          </a:custGeom>
          <a:solidFill>
            <a:srgbClr val="40942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bg object 23"/>
          <p:cNvSpPr/>
          <p:nvPr/>
        </p:nvSpPr>
        <p:spPr>
          <a:xfrm>
            <a:off x="11037037" y="449757"/>
            <a:ext cx="864869" cy="219710"/>
          </a:xfrm>
          <a:custGeom>
            <a:avLst/>
            <a:gdLst/>
            <a:ahLst/>
            <a:cxnLst/>
            <a:rect l="l" t="t" r="r" b="b"/>
            <a:pathLst>
              <a:path w="864870" h="219709">
                <a:moveTo>
                  <a:pt x="159969" y="0"/>
                </a:moveTo>
                <a:lnTo>
                  <a:pt x="119227" y="0"/>
                </a:lnTo>
                <a:lnTo>
                  <a:pt x="119227" y="46037"/>
                </a:lnTo>
                <a:lnTo>
                  <a:pt x="110248" y="141109"/>
                </a:lnTo>
                <a:lnTo>
                  <a:pt x="78486" y="141109"/>
                </a:lnTo>
                <a:lnTo>
                  <a:pt x="119227" y="46037"/>
                </a:lnTo>
                <a:lnTo>
                  <a:pt x="119227" y="0"/>
                </a:lnTo>
                <a:lnTo>
                  <a:pt x="102450" y="0"/>
                </a:lnTo>
                <a:lnTo>
                  <a:pt x="0" y="216446"/>
                </a:lnTo>
                <a:lnTo>
                  <a:pt x="47332" y="216446"/>
                </a:lnTo>
                <a:lnTo>
                  <a:pt x="65303" y="172199"/>
                </a:lnTo>
                <a:lnTo>
                  <a:pt x="107848" y="172199"/>
                </a:lnTo>
                <a:lnTo>
                  <a:pt x="103657" y="216446"/>
                </a:lnTo>
                <a:lnTo>
                  <a:pt x="149186" y="216446"/>
                </a:lnTo>
                <a:lnTo>
                  <a:pt x="151396" y="172199"/>
                </a:lnTo>
                <a:lnTo>
                  <a:pt x="152946" y="141109"/>
                </a:lnTo>
                <a:lnTo>
                  <a:pt x="157683" y="46037"/>
                </a:lnTo>
                <a:lnTo>
                  <a:pt x="159969" y="0"/>
                </a:lnTo>
                <a:close/>
              </a:path>
              <a:path w="864870" h="219709">
                <a:moveTo>
                  <a:pt x="376910" y="71539"/>
                </a:moveTo>
                <a:lnTo>
                  <a:pt x="376275" y="60833"/>
                </a:lnTo>
                <a:lnTo>
                  <a:pt x="369341" y="51701"/>
                </a:lnTo>
                <a:lnTo>
                  <a:pt x="352310" y="47828"/>
                </a:lnTo>
                <a:lnTo>
                  <a:pt x="338569" y="50114"/>
                </a:lnTo>
                <a:lnTo>
                  <a:pt x="325564" y="55384"/>
                </a:lnTo>
                <a:lnTo>
                  <a:pt x="315150" y="61201"/>
                </a:lnTo>
                <a:lnTo>
                  <a:pt x="309168" y="65176"/>
                </a:lnTo>
                <a:lnTo>
                  <a:pt x="307492" y="60947"/>
                </a:lnTo>
                <a:lnTo>
                  <a:pt x="303479" y="55156"/>
                </a:lnTo>
                <a:lnTo>
                  <a:pt x="295846" y="50038"/>
                </a:lnTo>
                <a:lnTo>
                  <a:pt x="283400" y="47828"/>
                </a:lnTo>
                <a:lnTo>
                  <a:pt x="268871" y="49834"/>
                </a:lnTo>
                <a:lnTo>
                  <a:pt x="257035" y="54406"/>
                </a:lnTo>
                <a:lnTo>
                  <a:pt x="248348" y="59436"/>
                </a:lnTo>
                <a:lnTo>
                  <a:pt x="243255" y="62776"/>
                </a:lnTo>
                <a:lnTo>
                  <a:pt x="246253" y="50825"/>
                </a:lnTo>
                <a:lnTo>
                  <a:pt x="201320" y="50825"/>
                </a:lnTo>
                <a:lnTo>
                  <a:pt x="159969" y="216446"/>
                </a:lnTo>
                <a:lnTo>
                  <a:pt x="204914" y="216446"/>
                </a:lnTo>
                <a:lnTo>
                  <a:pt x="238467" y="83108"/>
                </a:lnTo>
                <a:lnTo>
                  <a:pt x="240258" y="81318"/>
                </a:lnTo>
                <a:lnTo>
                  <a:pt x="247446" y="77724"/>
                </a:lnTo>
                <a:lnTo>
                  <a:pt x="251650" y="77724"/>
                </a:lnTo>
                <a:lnTo>
                  <a:pt x="262432" y="77724"/>
                </a:lnTo>
                <a:lnTo>
                  <a:pt x="260629" y="84302"/>
                </a:lnTo>
                <a:lnTo>
                  <a:pt x="260629" y="86093"/>
                </a:lnTo>
                <a:lnTo>
                  <a:pt x="228282" y="216446"/>
                </a:lnTo>
                <a:lnTo>
                  <a:pt x="272618" y="216446"/>
                </a:lnTo>
                <a:lnTo>
                  <a:pt x="305574" y="83705"/>
                </a:lnTo>
                <a:lnTo>
                  <a:pt x="307962" y="82511"/>
                </a:lnTo>
                <a:lnTo>
                  <a:pt x="313359" y="78320"/>
                </a:lnTo>
                <a:lnTo>
                  <a:pt x="328333" y="78320"/>
                </a:lnTo>
                <a:lnTo>
                  <a:pt x="329539" y="82511"/>
                </a:lnTo>
                <a:lnTo>
                  <a:pt x="328942" y="86093"/>
                </a:lnTo>
                <a:lnTo>
                  <a:pt x="296583" y="216446"/>
                </a:lnTo>
                <a:lnTo>
                  <a:pt x="341515" y="216446"/>
                </a:lnTo>
                <a:lnTo>
                  <a:pt x="375069" y="80124"/>
                </a:lnTo>
                <a:lnTo>
                  <a:pt x="376910" y="71539"/>
                </a:lnTo>
                <a:close/>
              </a:path>
              <a:path w="864870" h="219709">
                <a:moveTo>
                  <a:pt x="505269" y="80619"/>
                </a:moveTo>
                <a:lnTo>
                  <a:pt x="503999" y="76530"/>
                </a:lnTo>
                <a:lnTo>
                  <a:pt x="500824" y="66217"/>
                </a:lnTo>
                <a:lnTo>
                  <a:pt x="486371" y="53378"/>
                </a:lnTo>
                <a:lnTo>
                  <a:pt x="464350" y="49199"/>
                </a:lnTo>
                <a:lnTo>
                  <a:pt x="464350" y="76530"/>
                </a:lnTo>
                <a:lnTo>
                  <a:pt x="461949" y="84899"/>
                </a:lnTo>
                <a:lnTo>
                  <a:pt x="460756" y="88493"/>
                </a:lnTo>
                <a:lnTo>
                  <a:pt x="454761" y="113601"/>
                </a:lnTo>
                <a:lnTo>
                  <a:pt x="425996" y="113601"/>
                </a:lnTo>
                <a:lnTo>
                  <a:pt x="431990" y="88493"/>
                </a:lnTo>
                <a:lnTo>
                  <a:pt x="433793" y="81915"/>
                </a:lnTo>
                <a:lnTo>
                  <a:pt x="440982" y="76530"/>
                </a:lnTo>
                <a:lnTo>
                  <a:pt x="464350" y="76530"/>
                </a:lnTo>
                <a:lnTo>
                  <a:pt x="464350" y="49199"/>
                </a:lnTo>
                <a:lnTo>
                  <a:pt x="409600" y="62407"/>
                </a:lnTo>
                <a:lnTo>
                  <a:pt x="387654" y="96266"/>
                </a:lnTo>
                <a:lnTo>
                  <a:pt x="369074" y="170408"/>
                </a:lnTo>
                <a:lnTo>
                  <a:pt x="366763" y="191947"/>
                </a:lnTo>
                <a:lnTo>
                  <a:pt x="373049" y="207251"/>
                </a:lnTo>
                <a:lnTo>
                  <a:pt x="388886" y="216408"/>
                </a:lnTo>
                <a:lnTo>
                  <a:pt x="415213" y="219443"/>
                </a:lnTo>
                <a:lnTo>
                  <a:pt x="443306" y="215061"/>
                </a:lnTo>
                <a:lnTo>
                  <a:pt x="462851" y="204190"/>
                </a:lnTo>
                <a:lnTo>
                  <a:pt x="474179" y="191338"/>
                </a:lnTo>
                <a:lnTo>
                  <a:pt x="475208" y="190182"/>
                </a:lnTo>
                <a:lnTo>
                  <a:pt x="481723" y="176390"/>
                </a:lnTo>
                <a:lnTo>
                  <a:pt x="485914" y="160248"/>
                </a:lnTo>
                <a:lnTo>
                  <a:pt x="443382" y="160248"/>
                </a:lnTo>
                <a:lnTo>
                  <a:pt x="439178" y="176987"/>
                </a:lnTo>
                <a:lnTo>
                  <a:pt x="436791" y="184759"/>
                </a:lnTo>
                <a:lnTo>
                  <a:pt x="429590" y="191338"/>
                </a:lnTo>
                <a:lnTo>
                  <a:pt x="410425" y="191338"/>
                </a:lnTo>
                <a:lnTo>
                  <a:pt x="408622" y="184759"/>
                </a:lnTo>
                <a:lnTo>
                  <a:pt x="410425" y="176390"/>
                </a:lnTo>
                <a:lnTo>
                  <a:pt x="419404" y="141109"/>
                </a:lnTo>
                <a:lnTo>
                  <a:pt x="491909" y="141109"/>
                </a:lnTo>
                <a:lnTo>
                  <a:pt x="498805" y="113601"/>
                </a:lnTo>
                <a:lnTo>
                  <a:pt x="504494" y="90881"/>
                </a:lnTo>
                <a:lnTo>
                  <a:pt x="505269" y="80619"/>
                </a:lnTo>
                <a:close/>
              </a:path>
              <a:path w="864870" h="219709">
                <a:moveTo>
                  <a:pt x="625525" y="47828"/>
                </a:moveTo>
                <a:lnTo>
                  <a:pt x="608380" y="49060"/>
                </a:lnTo>
                <a:lnTo>
                  <a:pt x="594436" y="52768"/>
                </a:lnTo>
                <a:lnTo>
                  <a:pt x="581964" y="58928"/>
                </a:lnTo>
                <a:lnTo>
                  <a:pt x="569201" y="67564"/>
                </a:lnTo>
                <a:lnTo>
                  <a:pt x="573392" y="50825"/>
                </a:lnTo>
                <a:lnTo>
                  <a:pt x="530250" y="50825"/>
                </a:lnTo>
                <a:lnTo>
                  <a:pt x="488911" y="216446"/>
                </a:lnTo>
                <a:lnTo>
                  <a:pt x="532053" y="216446"/>
                </a:lnTo>
                <a:lnTo>
                  <a:pt x="558419" y="109423"/>
                </a:lnTo>
                <a:lnTo>
                  <a:pt x="561517" y="99923"/>
                </a:lnTo>
                <a:lnTo>
                  <a:pt x="567931" y="89535"/>
                </a:lnTo>
                <a:lnTo>
                  <a:pt x="580072" y="81165"/>
                </a:lnTo>
                <a:lnTo>
                  <a:pt x="600354" y="77724"/>
                </a:lnTo>
                <a:lnTo>
                  <a:pt x="606348" y="77724"/>
                </a:lnTo>
                <a:lnTo>
                  <a:pt x="612343" y="78320"/>
                </a:lnTo>
                <a:lnTo>
                  <a:pt x="617728" y="79514"/>
                </a:lnTo>
                <a:lnTo>
                  <a:pt x="625525" y="47828"/>
                </a:lnTo>
                <a:close/>
              </a:path>
              <a:path w="864870" h="219709">
                <a:moveTo>
                  <a:pt x="732955" y="80619"/>
                </a:moveTo>
                <a:lnTo>
                  <a:pt x="731685" y="76530"/>
                </a:lnTo>
                <a:lnTo>
                  <a:pt x="728497" y="66217"/>
                </a:lnTo>
                <a:lnTo>
                  <a:pt x="714057" y="53378"/>
                </a:lnTo>
                <a:lnTo>
                  <a:pt x="692023" y="49199"/>
                </a:lnTo>
                <a:lnTo>
                  <a:pt x="692023" y="76530"/>
                </a:lnTo>
                <a:lnTo>
                  <a:pt x="689635" y="84899"/>
                </a:lnTo>
                <a:lnTo>
                  <a:pt x="688428" y="88493"/>
                </a:lnTo>
                <a:lnTo>
                  <a:pt x="682447" y="113601"/>
                </a:lnTo>
                <a:lnTo>
                  <a:pt x="653681" y="113601"/>
                </a:lnTo>
                <a:lnTo>
                  <a:pt x="659676" y="88493"/>
                </a:lnTo>
                <a:lnTo>
                  <a:pt x="661466" y="81915"/>
                </a:lnTo>
                <a:lnTo>
                  <a:pt x="668655" y="76530"/>
                </a:lnTo>
                <a:lnTo>
                  <a:pt x="692023" y="76530"/>
                </a:lnTo>
                <a:lnTo>
                  <a:pt x="692023" y="49199"/>
                </a:lnTo>
                <a:lnTo>
                  <a:pt x="637273" y="62407"/>
                </a:lnTo>
                <a:lnTo>
                  <a:pt x="615340" y="96266"/>
                </a:lnTo>
                <a:lnTo>
                  <a:pt x="596760" y="170408"/>
                </a:lnTo>
                <a:lnTo>
                  <a:pt x="594448" y="191947"/>
                </a:lnTo>
                <a:lnTo>
                  <a:pt x="600735" y="207251"/>
                </a:lnTo>
                <a:lnTo>
                  <a:pt x="616559" y="216408"/>
                </a:lnTo>
                <a:lnTo>
                  <a:pt x="642899" y="219443"/>
                </a:lnTo>
                <a:lnTo>
                  <a:pt x="670979" y="215061"/>
                </a:lnTo>
                <a:lnTo>
                  <a:pt x="701865" y="191338"/>
                </a:lnTo>
                <a:lnTo>
                  <a:pt x="713600" y="160248"/>
                </a:lnTo>
                <a:lnTo>
                  <a:pt x="671055" y="160248"/>
                </a:lnTo>
                <a:lnTo>
                  <a:pt x="666864" y="176987"/>
                </a:lnTo>
                <a:lnTo>
                  <a:pt x="664464" y="184759"/>
                </a:lnTo>
                <a:lnTo>
                  <a:pt x="657275" y="191338"/>
                </a:lnTo>
                <a:lnTo>
                  <a:pt x="638098" y="191338"/>
                </a:lnTo>
                <a:lnTo>
                  <a:pt x="636308" y="184759"/>
                </a:lnTo>
                <a:lnTo>
                  <a:pt x="638098" y="176390"/>
                </a:lnTo>
                <a:lnTo>
                  <a:pt x="647090" y="141109"/>
                </a:lnTo>
                <a:lnTo>
                  <a:pt x="719594" y="141109"/>
                </a:lnTo>
                <a:lnTo>
                  <a:pt x="726478" y="113601"/>
                </a:lnTo>
                <a:lnTo>
                  <a:pt x="732167" y="90881"/>
                </a:lnTo>
                <a:lnTo>
                  <a:pt x="732955" y="80619"/>
                </a:lnTo>
                <a:close/>
              </a:path>
              <a:path w="864870" h="219709">
                <a:moveTo>
                  <a:pt x="864527" y="77597"/>
                </a:moveTo>
                <a:lnTo>
                  <a:pt x="864438" y="63525"/>
                </a:lnTo>
                <a:lnTo>
                  <a:pt x="857377" y="52374"/>
                </a:lnTo>
                <a:lnTo>
                  <a:pt x="839419" y="47828"/>
                </a:lnTo>
                <a:lnTo>
                  <a:pt x="825411" y="49758"/>
                </a:lnTo>
                <a:lnTo>
                  <a:pt x="814108" y="54330"/>
                </a:lnTo>
                <a:lnTo>
                  <a:pt x="805713" y="59690"/>
                </a:lnTo>
                <a:lnTo>
                  <a:pt x="800481" y="63969"/>
                </a:lnTo>
                <a:lnTo>
                  <a:pt x="803465" y="50825"/>
                </a:lnTo>
                <a:lnTo>
                  <a:pt x="758532" y="50825"/>
                </a:lnTo>
                <a:lnTo>
                  <a:pt x="717791" y="216446"/>
                </a:lnTo>
                <a:lnTo>
                  <a:pt x="762127" y="216446"/>
                </a:lnTo>
                <a:lnTo>
                  <a:pt x="795083" y="84302"/>
                </a:lnTo>
                <a:lnTo>
                  <a:pt x="799274" y="81915"/>
                </a:lnTo>
                <a:lnTo>
                  <a:pt x="804672" y="78917"/>
                </a:lnTo>
                <a:lnTo>
                  <a:pt x="819645" y="78917"/>
                </a:lnTo>
                <a:lnTo>
                  <a:pt x="817854" y="85496"/>
                </a:lnTo>
                <a:lnTo>
                  <a:pt x="814857" y="99250"/>
                </a:lnTo>
                <a:lnTo>
                  <a:pt x="785495" y="216446"/>
                </a:lnTo>
                <a:lnTo>
                  <a:pt x="830427" y="216446"/>
                </a:lnTo>
                <a:lnTo>
                  <a:pt x="861593" y="90881"/>
                </a:lnTo>
                <a:lnTo>
                  <a:pt x="864527" y="7759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4" name="bg object 2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55620" y="4293108"/>
            <a:ext cx="6027775" cy="2564892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44951" y="0"/>
            <a:ext cx="6060947" cy="2578607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6375"/>
            <a:ext cx="3055620" cy="6843013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087611" y="8777"/>
            <a:ext cx="3104388" cy="6848980"/>
          </a:xfrm>
          <a:prstGeom prst="rect">
            <a:avLst/>
          </a:prstGeom>
        </p:spPr>
      </p:pic>
      <p:sp>
        <p:nvSpPr>
          <p:cNvPr id="29" name="bg object 29"/>
          <p:cNvSpPr/>
          <p:nvPr/>
        </p:nvSpPr>
        <p:spPr>
          <a:xfrm>
            <a:off x="3063239" y="2566416"/>
            <a:ext cx="6065520" cy="1725295"/>
          </a:xfrm>
          <a:custGeom>
            <a:avLst/>
            <a:gdLst/>
            <a:ahLst/>
            <a:cxnLst/>
            <a:rect l="l" t="t" r="r" b="b"/>
            <a:pathLst>
              <a:path w="6065520" h="1725295">
                <a:moveTo>
                  <a:pt x="6065520" y="0"/>
                </a:moveTo>
                <a:lnTo>
                  <a:pt x="0" y="0"/>
                </a:lnTo>
                <a:lnTo>
                  <a:pt x="0" y="1725168"/>
                </a:lnTo>
                <a:lnTo>
                  <a:pt x="6065520" y="1725168"/>
                </a:lnTo>
                <a:lnTo>
                  <a:pt x="6065520" y="0"/>
                </a:lnTo>
                <a:close/>
              </a:path>
            </a:pathLst>
          </a:custGeom>
          <a:solidFill>
            <a:srgbClr val="7E7E7E">
              <a:alpha val="65098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0" name="bg object 3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761232" y="2566416"/>
            <a:ext cx="4692395" cy="623315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331464" y="3281171"/>
            <a:ext cx="5548883" cy="513587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228844" y="3857244"/>
            <a:ext cx="1754123" cy="4571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788396" y="409085"/>
            <a:ext cx="143510" cy="33020"/>
          </a:xfrm>
          <a:custGeom>
            <a:avLst/>
            <a:gdLst/>
            <a:ahLst/>
            <a:cxnLst/>
            <a:rect l="l" t="t" r="r" b="b"/>
            <a:pathLst>
              <a:path w="143509" h="33020">
                <a:moveTo>
                  <a:pt x="143199" y="32886"/>
                </a:moveTo>
                <a:lnTo>
                  <a:pt x="599" y="32886"/>
                </a:lnTo>
                <a:lnTo>
                  <a:pt x="252" y="24216"/>
                </a:lnTo>
                <a:lnTo>
                  <a:pt x="74" y="15995"/>
                </a:lnTo>
                <a:lnTo>
                  <a:pt x="9" y="7997"/>
                </a:lnTo>
                <a:lnTo>
                  <a:pt x="0" y="0"/>
                </a:lnTo>
                <a:lnTo>
                  <a:pt x="142600" y="29897"/>
                </a:lnTo>
                <a:lnTo>
                  <a:pt x="142600" y="31691"/>
                </a:lnTo>
                <a:lnTo>
                  <a:pt x="143199" y="32886"/>
                </a:lnTo>
                <a:close/>
              </a:path>
            </a:pathLst>
          </a:custGeom>
          <a:solidFill>
            <a:srgbClr val="40942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11027461" y="380384"/>
            <a:ext cx="125730" cy="47625"/>
          </a:xfrm>
          <a:custGeom>
            <a:avLst/>
            <a:gdLst/>
            <a:ahLst/>
            <a:cxnLst/>
            <a:rect l="l" t="t" r="r" b="b"/>
            <a:pathLst>
              <a:path w="125729" h="47625">
                <a:moveTo>
                  <a:pt x="1198" y="47237"/>
                </a:moveTo>
                <a:lnTo>
                  <a:pt x="599" y="46639"/>
                </a:lnTo>
                <a:lnTo>
                  <a:pt x="599" y="46041"/>
                </a:lnTo>
                <a:lnTo>
                  <a:pt x="0" y="44845"/>
                </a:lnTo>
                <a:lnTo>
                  <a:pt x="121030" y="0"/>
                </a:lnTo>
                <a:lnTo>
                  <a:pt x="122360" y="6502"/>
                </a:lnTo>
                <a:lnTo>
                  <a:pt x="123577" y="13453"/>
                </a:lnTo>
                <a:lnTo>
                  <a:pt x="124569" y="20853"/>
                </a:lnTo>
                <a:lnTo>
                  <a:pt x="125225" y="28701"/>
                </a:lnTo>
                <a:lnTo>
                  <a:pt x="1198" y="47237"/>
                </a:lnTo>
                <a:close/>
              </a:path>
            </a:pathLst>
          </a:custGeom>
          <a:solidFill>
            <a:srgbClr val="EC272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10790791" y="350486"/>
            <a:ext cx="144145" cy="74295"/>
          </a:xfrm>
          <a:custGeom>
            <a:avLst/>
            <a:gdLst/>
            <a:ahLst/>
            <a:cxnLst/>
            <a:rect l="l" t="t" r="r" b="b"/>
            <a:pathLst>
              <a:path w="144145" h="74295">
                <a:moveTo>
                  <a:pt x="142600" y="74145"/>
                </a:moveTo>
                <a:lnTo>
                  <a:pt x="0" y="40062"/>
                </a:lnTo>
                <a:lnTo>
                  <a:pt x="2209" y="30270"/>
                </a:lnTo>
                <a:lnTo>
                  <a:pt x="5092" y="19582"/>
                </a:lnTo>
                <a:lnTo>
                  <a:pt x="8425" y="9118"/>
                </a:lnTo>
                <a:lnTo>
                  <a:pt x="11983" y="0"/>
                </a:lnTo>
                <a:lnTo>
                  <a:pt x="143799" y="71753"/>
                </a:lnTo>
                <a:lnTo>
                  <a:pt x="143199" y="72351"/>
                </a:lnTo>
                <a:lnTo>
                  <a:pt x="143199" y="73547"/>
                </a:lnTo>
                <a:lnTo>
                  <a:pt x="142600" y="74145"/>
                </a:lnTo>
                <a:close/>
              </a:path>
            </a:pathLst>
          </a:custGeom>
          <a:solidFill>
            <a:srgbClr val="40942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11012481" y="288300"/>
            <a:ext cx="106680" cy="116205"/>
          </a:xfrm>
          <a:custGeom>
            <a:avLst/>
            <a:gdLst/>
            <a:ahLst/>
            <a:cxnLst/>
            <a:rect l="l" t="t" r="r" b="b"/>
            <a:pathLst>
              <a:path w="106679" h="116204">
                <a:moveTo>
                  <a:pt x="1797" y="116001"/>
                </a:moveTo>
                <a:lnTo>
                  <a:pt x="1797" y="115403"/>
                </a:lnTo>
                <a:lnTo>
                  <a:pt x="1198" y="114805"/>
                </a:lnTo>
                <a:lnTo>
                  <a:pt x="0" y="114207"/>
                </a:lnTo>
                <a:lnTo>
                  <a:pt x="80287" y="0"/>
                </a:lnTo>
                <a:lnTo>
                  <a:pt x="87262" y="6670"/>
                </a:lnTo>
                <a:lnTo>
                  <a:pt x="94293" y="13902"/>
                </a:lnTo>
                <a:lnTo>
                  <a:pt x="100762" y="21357"/>
                </a:lnTo>
                <a:lnTo>
                  <a:pt x="106051" y="28701"/>
                </a:lnTo>
                <a:lnTo>
                  <a:pt x="1797" y="116001"/>
                </a:lnTo>
                <a:close/>
              </a:path>
            </a:pathLst>
          </a:custGeom>
          <a:solidFill>
            <a:srgbClr val="40942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bg object 20"/>
          <p:cNvSpPr/>
          <p:nvPr/>
        </p:nvSpPr>
        <p:spPr>
          <a:xfrm>
            <a:off x="10815355" y="285310"/>
            <a:ext cx="129539" cy="123189"/>
          </a:xfrm>
          <a:custGeom>
            <a:avLst/>
            <a:gdLst/>
            <a:ahLst/>
            <a:cxnLst/>
            <a:rect l="l" t="t" r="r" b="b"/>
            <a:pathLst>
              <a:path w="129540" h="123190">
                <a:moveTo>
                  <a:pt x="127621" y="122578"/>
                </a:moveTo>
                <a:lnTo>
                  <a:pt x="0" y="41856"/>
                </a:lnTo>
                <a:lnTo>
                  <a:pt x="7068" y="31364"/>
                </a:lnTo>
                <a:lnTo>
                  <a:pt x="17001" y="19358"/>
                </a:lnTo>
                <a:lnTo>
                  <a:pt x="27720" y="8137"/>
                </a:lnTo>
                <a:lnTo>
                  <a:pt x="37148" y="0"/>
                </a:lnTo>
                <a:lnTo>
                  <a:pt x="129419" y="120784"/>
                </a:lnTo>
                <a:lnTo>
                  <a:pt x="128820" y="121382"/>
                </a:lnTo>
                <a:lnTo>
                  <a:pt x="128220" y="121382"/>
                </a:lnTo>
                <a:lnTo>
                  <a:pt x="127621" y="122578"/>
                </a:lnTo>
                <a:close/>
              </a:path>
            </a:pathLst>
          </a:custGeom>
          <a:solidFill>
            <a:srgbClr val="40942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bg object 21"/>
          <p:cNvSpPr/>
          <p:nvPr/>
        </p:nvSpPr>
        <p:spPr>
          <a:xfrm>
            <a:off x="10880662" y="244055"/>
            <a:ext cx="164465" cy="150495"/>
          </a:xfrm>
          <a:custGeom>
            <a:avLst/>
            <a:gdLst/>
            <a:ahLst/>
            <a:cxnLst/>
            <a:rect l="l" t="t" r="r" b="b"/>
            <a:pathLst>
              <a:path w="164465" h="150495">
                <a:moveTo>
                  <a:pt x="85077" y="148894"/>
                </a:moveTo>
                <a:lnTo>
                  <a:pt x="65900" y="0"/>
                </a:lnTo>
                <a:lnTo>
                  <a:pt x="49707" y="3035"/>
                </a:lnTo>
                <a:lnTo>
                  <a:pt x="32943" y="7632"/>
                </a:lnTo>
                <a:lnTo>
                  <a:pt x="16192" y="13792"/>
                </a:lnTo>
                <a:lnTo>
                  <a:pt x="0" y="21526"/>
                </a:lnTo>
                <a:lnTo>
                  <a:pt x="82080" y="150088"/>
                </a:lnTo>
                <a:lnTo>
                  <a:pt x="84480" y="148894"/>
                </a:lnTo>
                <a:lnTo>
                  <a:pt x="85077" y="148894"/>
                </a:lnTo>
                <a:close/>
              </a:path>
              <a:path w="164465" h="150495">
                <a:moveTo>
                  <a:pt x="164172" y="13754"/>
                </a:moveTo>
                <a:lnTo>
                  <a:pt x="153073" y="9334"/>
                </a:lnTo>
                <a:lnTo>
                  <a:pt x="139674" y="5308"/>
                </a:lnTo>
                <a:lnTo>
                  <a:pt x="125488" y="2070"/>
                </a:lnTo>
                <a:lnTo>
                  <a:pt x="112039" y="0"/>
                </a:lnTo>
                <a:lnTo>
                  <a:pt x="109042" y="147701"/>
                </a:lnTo>
                <a:lnTo>
                  <a:pt x="111442" y="147701"/>
                </a:lnTo>
                <a:lnTo>
                  <a:pt x="164172" y="13754"/>
                </a:lnTo>
                <a:close/>
              </a:path>
            </a:pathLst>
          </a:custGeom>
          <a:solidFill>
            <a:srgbClr val="40942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bg object 22"/>
          <p:cNvSpPr/>
          <p:nvPr/>
        </p:nvSpPr>
        <p:spPr>
          <a:xfrm>
            <a:off x="10791381" y="449757"/>
            <a:ext cx="281305" cy="150495"/>
          </a:xfrm>
          <a:custGeom>
            <a:avLst/>
            <a:gdLst/>
            <a:ahLst/>
            <a:cxnLst/>
            <a:rect l="l" t="t" r="r" b="b"/>
            <a:pathLst>
              <a:path w="281304" h="150495">
                <a:moveTo>
                  <a:pt x="169557" y="0"/>
                </a:moveTo>
                <a:lnTo>
                  <a:pt x="128409" y="177"/>
                </a:lnTo>
                <a:lnTo>
                  <a:pt x="83439" y="1041"/>
                </a:lnTo>
                <a:lnTo>
                  <a:pt x="39128" y="3022"/>
                </a:lnTo>
                <a:lnTo>
                  <a:pt x="0" y="6565"/>
                </a:lnTo>
                <a:lnTo>
                  <a:pt x="2400" y="15544"/>
                </a:lnTo>
                <a:lnTo>
                  <a:pt x="7188" y="31089"/>
                </a:lnTo>
                <a:lnTo>
                  <a:pt x="9588" y="37071"/>
                </a:lnTo>
                <a:lnTo>
                  <a:pt x="61125" y="19418"/>
                </a:lnTo>
                <a:lnTo>
                  <a:pt x="113169" y="7988"/>
                </a:lnTo>
                <a:lnTo>
                  <a:pt x="153416" y="1828"/>
                </a:lnTo>
                <a:lnTo>
                  <a:pt x="169557" y="0"/>
                </a:lnTo>
                <a:close/>
              </a:path>
              <a:path w="281304" h="150495">
                <a:moveTo>
                  <a:pt x="235470" y="0"/>
                </a:moveTo>
                <a:lnTo>
                  <a:pt x="172250" y="3937"/>
                </a:lnTo>
                <a:lnTo>
                  <a:pt x="171246" y="3937"/>
                </a:lnTo>
                <a:lnTo>
                  <a:pt x="115316" y="14211"/>
                </a:lnTo>
                <a:lnTo>
                  <a:pt x="70332" y="27635"/>
                </a:lnTo>
                <a:lnTo>
                  <a:pt x="36906" y="41402"/>
                </a:lnTo>
                <a:lnTo>
                  <a:pt x="16179" y="52616"/>
                </a:lnTo>
                <a:lnTo>
                  <a:pt x="19773" y="60985"/>
                </a:lnTo>
                <a:lnTo>
                  <a:pt x="28155" y="72948"/>
                </a:lnTo>
                <a:lnTo>
                  <a:pt x="37744" y="86093"/>
                </a:lnTo>
                <a:lnTo>
                  <a:pt x="43141" y="90881"/>
                </a:lnTo>
                <a:lnTo>
                  <a:pt x="112115" y="45910"/>
                </a:lnTo>
                <a:lnTo>
                  <a:pt x="173901" y="18084"/>
                </a:lnTo>
                <a:lnTo>
                  <a:pt x="218389" y="3937"/>
                </a:lnTo>
                <a:lnTo>
                  <a:pt x="235470" y="0"/>
                </a:lnTo>
                <a:close/>
              </a:path>
              <a:path w="281304" h="150495">
                <a:moveTo>
                  <a:pt x="267220" y="0"/>
                </a:moveTo>
                <a:lnTo>
                  <a:pt x="215722" y="9829"/>
                </a:lnTo>
                <a:lnTo>
                  <a:pt x="166230" y="30416"/>
                </a:lnTo>
                <a:lnTo>
                  <a:pt x="122059" y="57035"/>
                </a:lnTo>
                <a:lnTo>
                  <a:pt x="86512" y="84950"/>
                </a:lnTo>
                <a:lnTo>
                  <a:pt x="62915" y="109423"/>
                </a:lnTo>
                <a:lnTo>
                  <a:pt x="69697" y="115404"/>
                </a:lnTo>
                <a:lnTo>
                  <a:pt x="105232" y="135356"/>
                </a:lnTo>
                <a:lnTo>
                  <a:pt x="112636" y="138125"/>
                </a:lnTo>
                <a:lnTo>
                  <a:pt x="164858" y="71386"/>
                </a:lnTo>
                <a:lnTo>
                  <a:pt x="214871" y="28917"/>
                </a:lnTo>
                <a:lnTo>
                  <a:pt x="252425" y="6527"/>
                </a:lnTo>
                <a:lnTo>
                  <a:pt x="267220" y="0"/>
                </a:lnTo>
                <a:close/>
              </a:path>
              <a:path w="281304" h="150495">
                <a:moveTo>
                  <a:pt x="281000" y="0"/>
                </a:moveTo>
                <a:lnTo>
                  <a:pt x="229108" y="29616"/>
                </a:lnTo>
                <a:lnTo>
                  <a:pt x="185813" y="74587"/>
                </a:lnTo>
                <a:lnTo>
                  <a:pt x="155206" y="118897"/>
                </a:lnTo>
                <a:lnTo>
                  <a:pt x="141401" y="146494"/>
                </a:lnTo>
                <a:lnTo>
                  <a:pt x="148729" y="148564"/>
                </a:lnTo>
                <a:lnTo>
                  <a:pt x="155105" y="149631"/>
                </a:lnTo>
                <a:lnTo>
                  <a:pt x="164071" y="150025"/>
                </a:lnTo>
                <a:lnTo>
                  <a:pt x="179146" y="150075"/>
                </a:lnTo>
                <a:lnTo>
                  <a:pt x="197764" y="149148"/>
                </a:lnTo>
                <a:lnTo>
                  <a:pt x="213004" y="147091"/>
                </a:lnTo>
                <a:lnTo>
                  <a:pt x="223304" y="145034"/>
                </a:lnTo>
                <a:lnTo>
                  <a:pt x="227076" y="144094"/>
                </a:lnTo>
                <a:lnTo>
                  <a:pt x="234492" y="86017"/>
                </a:lnTo>
                <a:lnTo>
                  <a:pt x="253149" y="40424"/>
                </a:lnTo>
                <a:lnTo>
                  <a:pt x="272237" y="10655"/>
                </a:lnTo>
                <a:lnTo>
                  <a:pt x="281000" y="0"/>
                </a:lnTo>
                <a:close/>
              </a:path>
            </a:pathLst>
          </a:custGeom>
          <a:solidFill>
            <a:srgbClr val="40942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bg object 23"/>
          <p:cNvSpPr/>
          <p:nvPr/>
        </p:nvSpPr>
        <p:spPr>
          <a:xfrm>
            <a:off x="11037037" y="449757"/>
            <a:ext cx="864869" cy="219710"/>
          </a:xfrm>
          <a:custGeom>
            <a:avLst/>
            <a:gdLst/>
            <a:ahLst/>
            <a:cxnLst/>
            <a:rect l="l" t="t" r="r" b="b"/>
            <a:pathLst>
              <a:path w="864870" h="219709">
                <a:moveTo>
                  <a:pt x="159969" y="0"/>
                </a:moveTo>
                <a:lnTo>
                  <a:pt x="119227" y="0"/>
                </a:lnTo>
                <a:lnTo>
                  <a:pt x="119227" y="46037"/>
                </a:lnTo>
                <a:lnTo>
                  <a:pt x="110248" y="141109"/>
                </a:lnTo>
                <a:lnTo>
                  <a:pt x="78486" y="141109"/>
                </a:lnTo>
                <a:lnTo>
                  <a:pt x="119227" y="46037"/>
                </a:lnTo>
                <a:lnTo>
                  <a:pt x="119227" y="0"/>
                </a:lnTo>
                <a:lnTo>
                  <a:pt x="102450" y="0"/>
                </a:lnTo>
                <a:lnTo>
                  <a:pt x="0" y="216446"/>
                </a:lnTo>
                <a:lnTo>
                  <a:pt x="47332" y="216446"/>
                </a:lnTo>
                <a:lnTo>
                  <a:pt x="65303" y="172199"/>
                </a:lnTo>
                <a:lnTo>
                  <a:pt x="107848" y="172199"/>
                </a:lnTo>
                <a:lnTo>
                  <a:pt x="103657" y="216446"/>
                </a:lnTo>
                <a:lnTo>
                  <a:pt x="149186" y="216446"/>
                </a:lnTo>
                <a:lnTo>
                  <a:pt x="151396" y="172199"/>
                </a:lnTo>
                <a:lnTo>
                  <a:pt x="152946" y="141109"/>
                </a:lnTo>
                <a:lnTo>
                  <a:pt x="157683" y="46037"/>
                </a:lnTo>
                <a:lnTo>
                  <a:pt x="159969" y="0"/>
                </a:lnTo>
                <a:close/>
              </a:path>
              <a:path w="864870" h="219709">
                <a:moveTo>
                  <a:pt x="376910" y="71539"/>
                </a:moveTo>
                <a:lnTo>
                  <a:pt x="376275" y="60833"/>
                </a:lnTo>
                <a:lnTo>
                  <a:pt x="369341" y="51701"/>
                </a:lnTo>
                <a:lnTo>
                  <a:pt x="352310" y="47828"/>
                </a:lnTo>
                <a:lnTo>
                  <a:pt x="338569" y="50114"/>
                </a:lnTo>
                <a:lnTo>
                  <a:pt x="325564" y="55384"/>
                </a:lnTo>
                <a:lnTo>
                  <a:pt x="315150" y="61201"/>
                </a:lnTo>
                <a:lnTo>
                  <a:pt x="309168" y="65176"/>
                </a:lnTo>
                <a:lnTo>
                  <a:pt x="307492" y="60947"/>
                </a:lnTo>
                <a:lnTo>
                  <a:pt x="303479" y="55156"/>
                </a:lnTo>
                <a:lnTo>
                  <a:pt x="295846" y="50038"/>
                </a:lnTo>
                <a:lnTo>
                  <a:pt x="283400" y="47828"/>
                </a:lnTo>
                <a:lnTo>
                  <a:pt x="268871" y="49834"/>
                </a:lnTo>
                <a:lnTo>
                  <a:pt x="257035" y="54406"/>
                </a:lnTo>
                <a:lnTo>
                  <a:pt x="248348" y="59436"/>
                </a:lnTo>
                <a:lnTo>
                  <a:pt x="243255" y="62776"/>
                </a:lnTo>
                <a:lnTo>
                  <a:pt x="246253" y="50825"/>
                </a:lnTo>
                <a:lnTo>
                  <a:pt x="201320" y="50825"/>
                </a:lnTo>
                <a:lnTo>
                  <a:pt x="159969" y="216446"/>
                </a:lnTo>
                <a:lnTo>
                  <a:pt x="204914" y="216446"/>
                </a:lnTo>
                <a:lnTo>
                  <a:pt x="238467" y="83108"/>
                </a:lnTo>
                <a:lnTo>
                  <a:pt x="240258" y="81318"/>
                </a:lnTo>
                <a:lnTo>
                  <a:pt x="247446" y="77724"/>
                </a:lnTo>
                <a:lnTo>
                  <a:pt x="251650" y="77724"/>
                </a:lnTo>
                <a:lnTo>
                  <a:pt x="262432" y="77724"/>
                </a:lnTo>
                <a:lnTo>
                  <a:pt x="260629" y="84302"/>
                </a:lnTo>
                <a:lnTo>
                  <a:pt x="260629" y="86093"/>
                </a:lnTo>
                <a:lnTo>
                  <a:pt x="228282" y="216446"/>
                </a:lnTo>
                <a:lnTo>
                  <a:pt x="272618" y="216446"/>
                </a:lnTo>
                <a:lnTo>
                  <a:pt x="305574" y="83705"/>
                </a:lnTo>
                <a:lnTo>
                  <a:pt x="307962" y="82511"/>
                </a:lnTo>
                <a:lnTo>
                  <a:pt x="313359" y="78320"/>
                </a:lnTo>
                <a:lnTo>
                  <a:pt x="328333" y="78320"/>
                </a:lnTo>
                <a:lnTo>
                  <a:pt x="329539" y="82511"/>
                </a:lnTo>
                <a:lnTo>
                  <a:pt x="328942" y="86093"/>
                </a:lnTo>
                <a:lnTo>
                  <a:pt x="296583" y="216446"/>
                </a:lnTo>
                <a:lnTo>
                  <a:pt x="341515" y="216446"/>
                </a:lnTo>
                <a:lnTo>
                  <a:pt x="375069" y="80124"/>
                </a:lnTo>
                <a:lnTo>
                  <a:pt x="376910" y="71539"/>
                </a:lnTo>
                <a:close/>
              </a:path>
              <a:path w="864870" h="219709">
                <a:moveTo>
                  <a:pt x="505269" y="80619"/>
                </a:moveTo>
                <a:lnTo>
                  <a:pt x="503999" y="76530"/>
                </a:lnTo>
                <a:lnTo>
                  <a:pt x="500824" y="66217"/>
                </a:lnTo>
                <a:lnTo>
                  <a:pt x="486371" y="53378"/>
                </a:lnTo>
                <a:lnTo>
                  <a:pt x="464350" y="49199"/>
                </a:lnTo>
                <a:lnTo>
                  <a:pt x="464350" y="76530"/>
                </a:lnTo>
                <a:lnTo>
                  <a:pt x="461949" y="84899"/>
                </a:lnTo>
                <a:lnTo>
                  <a:pt x="460756" y="88493"/>
                </a:lnTo>
                <a:lnTo>
                  <a:pt x="454761" y="113601"/>
                </a:lnTo>
                <a:lnTo>
                  <a:pt x="425996" y="113601"/>
                </a:lnTo>
                <a:lnTo>
                  <a:pt x="431990" y="88493"/>
                </a:lnTo>
                <a:lnTo>
                  <a:pt x="433793" y="81915"/>
                </a:lnTo>
                <a:lnTo>
                  <a:pt x="440982" y="76530"/>
                </a:lnTo>
                <a:lnTo>
                  <a:pt x="464350" y="76530"/>
                </a:lnTo>
                <a:lnTo>
                  <a:pt x="464350" y="49199"/>
                </a:lnTo>
                <a:lnTo>
                  <a:pt x="409600" y="62407"/>
                </a:lnTo>
                <a:lnTo>
                  <a:pt x="387654" y="96266"/>
                </a:lnTo>
                <a:lnTo>
                  <a:pt x="369074" y="170408"/>
                </a:lnTo>
                <a:lnTo>
                  <a:pt x="366763" y="191947"/>
                </a:lnTo>
                <a:lnTo>
                  <a:pt x="373049" y="207251"/>
                </a:lnTo>
                <a:lnTo>
                  <a:pt x="388886" y="216408"/>
                </a:lnTo>
                <a:lnTo>
                  <a:pt x="415213" y="219443"/>
                </a:lnTo>
                <a:lnTo>
                  <a:pt x="443306" y="215061"/>
                </a:lnTo>
                <a:lnTo>
                  <a:pt x="462851" y="204190"/>
                </a:lnTo>
                <a:lnTo>
                  <a:pt x="474179" y="191338"/>
                </a:lnTo>
                <a:lnTo>
                  <a:pt x="475208" y="190182"/>
                </a:lnTo>
                <a:lnTo>
                  <a:pt x="481723" y="176390"/>
                </a:lnTo>
                <a:lnTo>
                  <a:pt x="485914" y="160248"/>
                </a:lnTo>
                <a:lnTo>
                  <a:pt x="443382" y="160248"/>
                </a:lnTo>
                <a:lnTo>
                  <a:pt x="439178" y="176987"/>
                </a:lnTo>
                <a:lnTo>
                  <a:pt x="436791" y="184759"/>
                </a:lnTo>
                <a:lnTo>
                  <a:pt x="429590" y="191338"/>
                </a:lnTo>
                <a:lnTo>
                  <a:pt x="410425" y="191338"/>
                </a:lnTo>
                <a:lnTo>
                  <a:pt x="408622" y="184759"/>
                </a:lnTo>
                <a:lnTo>
                  <a:pt x="410425" y="176390"/>
                </a:lnTo>
                <a:lnTo>
                  <a:pt x="419404" y="141109"/>
                </a:lnTo>
                <a:lnTo>
                  <a:pt x="491909" y="141109"/>
                </a:lnTo>
                <a:lnTo>
                  <a:pt x="498805" y="113601"/>
                </a:lnTo>
                <a:lnTo>
                  <a:pt x="504494" y="90881"/>
                </a:lnTo>
                <a:lnTo>
                  <a:pt x="505269" y="80619"/>
                </a:lnTo>
                <a:close/>
              </a:path>
              <a:path w="864870" h="219709">
                <a:moveTo>
                  <a:pt x="625525" y="47828"/>
                </a:moveTo>
                <a:lnTo>
                  <a:pt x="608380" y="49060"/>
                </a:lnTo>
                <a:lnTo>
                  <a:pt x="594436" y="52768"/>
                </a:lnTo>
                <a:lnTo>
                  <a:pt x="581964" y="58928"/>
                </a:lnTo>
                <a:lnTo>
                  <a:pt x="569201" y="67564"/>
                </a:lnTo>
                <a:lnTo>
                  <a:pt x="573392" y="50825"/>
                </a:lnTo>
                <a:lnTo>
                  <a:pt x="530250" y="50825"/>
                </a:lnTo>
                <a:lnTo>
                  <a:pt x="488911" y="216446"/>
                </a:lnTo>
                <a:lnTo>
                  <a:pt x="532053" y="216446"/>
                </a:lnTo>
                <a:lnTo>
                  <a:pt x="558419" y="109423"/>
                </a:lnTo>
                <a:lnTo>
                  <a:pt x="561517" y="99923"/>
                </a:lnTo>
                <a:lnTo>
                  <a:pt x="567931" y="89535"/>
                </a:lnTo>
                <a:lnTo>
                  <a:pt x="580072" y="81165"/>
                </a:lnTo>
                <a:lnTo>
                  <a:pt x="600354" y="77724"/>
                </a:lnTo>
                <a:lnTo>
                  <a:pt x="606348" y="77724"/>
                </a:lnTo>
                <a:lnTo>
                  <a:pt x="612343" y="78320"/>
                </a:lnTo>
                <a:lnTo>
                  <a:pt x="617728" y="79514"/>
                </a:lnTo>
                <a:lnTo>
                  <a:pt x="625525" y="47828"/>
                </a:lnTo>
                <a:close/>
              </a:path>
              <a:path w="864870" h="219709">
                <a:moveTo>
                  <a:pt x="732955" y="80619"/>
                </a:moveTo>
                <a:lnTo>
                  <a:pt x="731685" y="76530"/>
                </a:lnTo>
                <a:lnTo>
                  <a:pt x="728497" y="66217"/>
                </a:lnTo>
                <a:lnTo>
                  <a:pt x="714057" y="53378"/>
                </a:lnTo>
                <a:lnTo>
                  <a:pt x="692023" y="49199"/>
                </a:lnTo>
                <a:lnTo>
                  <a:pt x="692023" y="76530"/>
                </a:lnTo>
                <a:lnTo>
                  <a:pt x="689635" y="84899"/>
                </a:lnTo>
                <a:lnTo>
                  <a:pt x="688428" y="88493"/>
                </a:lnTo>
                <a:lnTo>
                  <a:pt x="682447" y="113601"/>
                </a:lnTo>
                <a:lnTo>
                  <a:pt x="653681" y="113601"/>
                </a:lnTo>
                <a:lnTo>
                  <a:pt x="659676" y="88493"/>
                </a:lnTo>
                <a:lnTo>
                  <a:pt x="661466" y="81915"/>
                </a:lnTo>
                <a:lnTo>
                  <a:pt x="668655" y="76530"/>
                </a:lnTo>
                <a:lnTo>
                  <a:pt x="692023" y="76530"/>
                </a:lnTo>
                <a:lnTo>
                  <a:pt x="692023" y="49199"/>
                </a:lnTo>
                <a:lnTo>
                  <a:pt x="637273" y="62407"/>
                </a:lnTo>
                <a:lnTo>
                  <a:pt x="615340" y="96266"/>
                </a:lnTo>
                <a:lnTo>
                  <a:pt x="596760" y="170408"/>
                </a:lnTo>
                <a:lnTo>
                  <a:pt x="594448" y="191947"/>
                </a:lnTo>
                <a:lnTo>
                  <a:pt x="600735" y="207251"/>
                </a:lnTo>
                <a:lnTo>
                  <a:pt x="616559" y="216408"/>
                </a:lnTo>
                <a:lnTo>
                  <a:pt x="642899" y="219443"/>
                </a:lnTo>
                <a:lnTo>
                  <a:pt x="670979" y="215061"/>
                </a:lnTo>
                <a:lnTo>
                  <a:pt x="701865" y="191338"/>
                </a:lnTo>
                <a:lnTo>
                  <a:pt x="713600" y="160248"/>
                </a:lnTo>
                <a:lnTo>
                  <a:pt x="671055" y="160248"/>
                </a:lnTo>
                <a:lnTo>
                  <a:pt x="666864" y="176987"/>
                </a:lnTo>
                <a:lnTo>
                  <a:pt x="664464" y="184759"/>
                </a:lnTo>
                <a:lnTo>
                  <a:pt x="657275" y="191338"/>
                </a:lnTo>
                <a:lnTo>
                  <a:pt x="638098" y="191338"/>
                </a:lnTo>
                <a:lnTo>
                  <a:pt x="636308" y="184759"/>
                </a:lnTo>
                <a:lnTo>
                  <a:pt x="638098" y="176390"/>
                </a:lnTo>
                <a:lnTo>
                  <a:pt x="647090" y="141109"/>
                </a:lnTo>
                <a:lnTo>
                  <a:pt x="719594" y="141109"/>
                </a:lnTo>
                <a:lnTo>
                  <a:pt x="726478" y="113601"/>
                </a:lnTo>
                <a:lnTo>
                  <a:pt x="732167" y="90881"/>
                </a:lnTo>
                <a:lnTo>
                  <a:pt x="732955" y="80619"/>
                </a:lnTo>
                <a:close/>
              </a:path>
              <a:path w="864870" h="219709">
                <a:moveTo>
                  <a:pt x="864527" y="77597"/>
                </a:moveTo>
                <a:lnTo>
                  <a:pt x="864438" y="63525"/>
                </a:lnTo>
                <a:lnTo>
                  <a:pt x="857377" y="52374"/>
                </a:lnTo>
                <a:lnTo>
                  <a:pt x="839419" y="47828"/>
                </a:lnTo>
                <a:lnTo>
                  <a:pt x="825411" y="49758"/>
                </a:lnTo>
                <a:lnTo>
                  <a:pt x="814108" y="54330"/>
                </a:lnTo>
                <a:lnTo>
                  <a:pt x="805713" y="59690"/>
                </a:lnTo>
                <a:lnTo>
                  <a:pt x="800481" y="63969"/>
                </a:lnTo>
                <a:lnTo>
                  <a:pt x="803465" y="50825"/>
                </a:lnTo>
                <a:lnTo>
                  <a:pt x="758532" y="50825"/>
                </a:lnTo>
                <a:lnTo>
                  <a:pt x="717791" y="216446"/>
                </a:lnTo>
                <a:lnTo>
                  <a:pt x="762127" y="216446"/>
                </a:lnTo>
                <a:lnTo>
                  <a:pt x="795083" y="84302"/>
                </a:lnTo>
                <a:lnTo>
                  <a:pt x="799274" y="81915"/>
                </a:lnTo>
                <a:lnTo>
                  <a:pt x="804672" y="78917"/>
                </a:lnTo>
                <a:lnTo>
                  <a:pt x="819645" y="78917"/>
                </a:lnTo>
                <a:lnTo>
                  <a:pt x="817854" y="85496"/>
                </a:lnTo>
                <a:lnTo>
                  <a:pt x="814857" y="99250"/>
                </a:lnTo>
                <a:lnTo>
                  <a:pt x="785495" y="216446"/>
                </a:lnTo>
                <a:lnTo>
                  <a:pt x="830427" y="216446"/>
                </a:lnTo>
                <a:lnTo>
                  <a:pt x="861593" y="90881"/>
                </a:lnTo>
                <a:lnTo>
                  <a:pt x="864527" y="7759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85138" y="251468"/>
            <a:ext cx="6099175" cy="741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545454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epri.com/research/products/000000003002029428" TargetMode="Externa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jpg"/><Relationship Id="rId4" Type="http://schemas.openxmlformats.org/officeDocument/2006/relationships/image" Target="../media/image12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Relationship Id="rId3" Type="http://schemas.openxmlformats.org/officeDocument/2006/relationships/image" Target="../media/image15.jpg"/><Relationship Id="rId4" Type="http://schemas.openxmlformats.org/officeDocument/2006/relationships/image" Target="../media/image16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jpg"/><Relationship Id="rId3" Type="http://schemas.openxmlformats.org/officeDocument/2006/relationships/image" Target="../media/image18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063239" y="2566416"/>
            <a:ext cx="6065520" cy="1725295"/>
          </a:xfrm>
          <a:prstGeom prst="rect">
            <a:avLst/>
          </a:prstGeom>
          <a:ln w="57150">
            <a:solidFill>
              <a:srgbClr val="FFFFFF"/>
            </a:solidFill>
          </a:ln>
        </p:spPr>
        <p:txBody>
          <a:bodyPr wrap="square" lIns="0" tIns="8128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640"/>
              </a:spcBef>
            </a:pPr>
            <a:r>
              <a:rPr dirty="0" sz="2200" b="1">
                <a:solidFill>
                  <a:srgbClr val="FFFFFF"/>
                </a:solidFill>
                <a:latin typeface="Arial"/>
                <a:cs typeface="Arial"/>
              </a:rPr>
              <a:t>Electrical</a:t>
            </a:r>
            <a:r>
              <a:rPr dirty="0" sz="2200" spc="-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FFFFFF"/>
                </a:solidFill>
                <a:latin typeface="Arial"/>
                <a:cs typeface="Arial"/>
              </a:rPr>
              <a:t>Board</a:t>
            </a:r>
            <a:r>
              <a:rPr dirty="0" sz="2200" spc="-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FFFFFF"/>
                </a:solidFill>
                <a:latin typeface="Arial"/>
                <a:cs typeface="Arial"/>
              </a:rPr>
              <a:t>Missouri</a:t>
            </a:r>
            <a:r>
              <a:rPr dirty="0" sz="2200" spc="-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10" b="1">
                <a:solidFill>
                  <a:srgbClr val="FFFFFF"/>
                </a:solidFill>
                <a:latin typeface="Arial"/>
                <a:cs typeface="Arial"/>
              </a:rPr>
              <a:t>Illinois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5"/>
              </a:spcBef>
            </a:pPr>
            <a:endParaRPr sz="2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1800" b="1" i="1">
                <a:solidFill>
                  <a:srgbClr val="FFFFFF"/>
                </a:solidFill>
                <a:latin typeface="Arial"/>
                <a:cs typeface="Arial"/>
              </a:rPr>
              <a:t>Leading</a:t>
            </a:r>
            <a:r>
              <a:rPr dirty="0" sz="1800" spc="-45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b="1" i="1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1800" spc="-55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b="1" i="1">
                <a:solidFill>
                  <a:srgbClr val="FFFFFF"/>
                </a:solidFill>
                <a:latin typeface="Arial"/>
                <a:cs typeface="Arial"/>
              </a:rPr>
              <a:t>Way</a:t>
            </a:r>
            <a:r>
              <a:rPr dirty="0" sz="1800" spc="-25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b="1" i="1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1800" spc="-45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b="1" i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800" spc="-45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b="1" i="1">
                <a:solidFill>
                  <a:srgbClr val="FFFFFF"/>
                </a:solidFill>
                <a:latin typeface="Arial"/>
                <a:cs typeface="Arial"/>
              </a:rPr>
              <a:t>Sustainable</a:t>
            </a:r>
            <a:r>
              <a:rPr dirty="0" sz="1800" spc="-50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b="1" i="1">
                <a:solidFill>
                  <a:srgbClr val="FFFFFF"/>
                </a:solidFill>
                <a:latin typeface="Arial"/>
                <a:cs typeface="Arial"/>
              </a:rPr>
              <a:t>Energy</a:t>
            </a:r>
            <a:r>
              <a:rPr dirty="0" sz="1800" spc="-45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 b="1" i="1">
                <a:solidFill>
                  <a:srgbClr val="FFFFFF"/>
                </a:solidFill>
                <a:latin typeface="Arial"/>
                <a:cs typeface="Arial"/>
              </a:rPr>
              <a:t>Future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4"/>
              </a:spcBef>
            </a:pP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August</a:t>
            </a:r>
            <a:r>
              <a:rPr dirty="0" sz="16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23,</a:t>
            </a:r>
            <a:r>
              <a:rPr dirty="0" sz="16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FFFFFF"/>
                </a:solidFill>
                <a:latin typeface="Arial"/>
                <a:cs typeface="Arial"/>
              </a:rPr>
              <a:t>2024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88396" y="244052"/>
            <a:ext cx="1113176" cy="425138"/>
          </a:xfrm>
          <a:prstGeom prst="rect">
            <a:avLst/>
          </a:prstGeom>
        </p:spPr>
      </p:pic>
      <p:sp>
        <p:nvSpPr>
          <p:cNvPr id="3" name="object 3" descr=""/>
          <p:cNvSpPr/>
          <p:nvPr/>
        </p:nvSpPr>
        <p:spPr>
          <a:xfrm>
            <a:off x="6095" y="6301152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100799" y="6301152"/>
            <a:ext cx="11430" cy="0"/>
          </a:xfrm>
          <a:custGeom>
            <a:avLst/>
            <a:gdLst/>
            <a:ahLst/>
            <a:cxnLst/>
            <a:rect l="l" t="t" r="r" b="b"/>
            <a:pathLst>
              <a:path w="11430" h="0">
                <a:moveTo>
                  <a:pt x="0" y="0"/>
                </a:moveTo>
                <a:lnTo>
                  <a:pt x="11141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196299" y="6301152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291799" y="6301152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387298" y="6301152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482798" y="6301152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577502" y="6301152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1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673001" y="6301152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1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768501" y="6301152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864001" y="6301152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/>
          <p:nvPr/>
        </p:nvSpPr>
        <p:spPr>
          <a:xfrm>
            <a:off x="959500" y="6301152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/>
          <p:nvPr/>
        </p:nvSpPr>
        <p:spPr>
          <a:xfrm>
            <a:off x="1055000" y="6301152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/>
          <p:nvPr/>
        </p:nvSpPr>
        <p:spPr>
          <a:xfrm>
            <a:off x="1149704" y="6301152"/>
            <a:ext cx="11430" cy="0"/>
          </a:xfrm>
          <a:custGeom>
            <a:avLst/>
            <a:gdLst/>
            <a:ahLst/>
            <a:cxnLst/>
            <a:rect l="l" t="t" r="r" b="b"/>
            <a:pathLst>
              <a:path w="11430" h="0">
                <a:moveTo>
                  <a:pt x="0" y="0"/>
                </a:moveTo>
                <a:lnTo>
                  <a:pt x="11141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/>
          <p:nvPr/>
        </p:nvSpPr>
        <p:spPr>
          <a:xfrm>
            <a:off x="1245203" y="6301152"/>
            <a:ext cx="11430" cy="0"/>
          </a:xfrm>
          <a:custGeom>
            <a:avLst/>
            <a:gdLst/>
            <a:ahLst/>
            <a:cxnLst/>
            <a:rect l="l" t="t" r="r" b="b"/>
            <a:pathLst>
              <a:path w="11430" h="0">
                <a:moveTo>
                  <a:pt x="0" y="0"/>
                </a:moveTo>
                <a:lnTo>
                  <a:pt x="11141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/>
          <p:nvPr/>
        </p:nvSpPr>
        <p:spPr>
          <a:xfrm>
            <a:off x="1340703" y="6301152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 descr=""/>
          <p:cNvSpPr/>
          <p:nvPr/>
        </p:nvSpPr>
        <p:spPr>
          <a:xfrm>
            <a:off x="1436203" y="6301152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 descr=""/>
          <p:cNvSpPr/>
          <p:nvPr/>
        </p:nvSpPr>
        <p:spPr>
          <a:xfrm>
            <a:off x="1531702" y="6301152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 descr=""/>
          <p:cNvSpPr/>
          <p:nvPr/>
        </p:nvSpPr>
        <p:spPr>
          <a:xfrm>
            <a:off x="1627202" y="6301152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 descr=""/>
          <p:cNvSpPr/>
          <p:nvPr/>
        </p:nvSpPr>
        <p:spPr>
          <a:xfrm>
            <a:off x="1721906" y="6301152"/>
            <a:ext cx="11430" cy="0"/>
          </a:xfrm>
          <a:custGeom>
            <a:avLst/>
            <a:gdLst/>
            <a:ahLst/>
            <a:cxnLst/>
            <a:rect l="l" t="t" r="r" b="b"/>
            <a:pathLst>
              <a:path w="11430" h="0">
                <a:moveTo>
                  <a:pt x="0" y="0"/>
                </a:moveTo>
                <a:lnTo>
                  <a:pt x="11141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 descr=""/>
          <p:cNvSpPr/>
          <p:nvPr/>
        </p:nvSpPr>
        <p:spPr>
          <a:xfrm>
            <a:off x="1817405" y="6301152"/>
            <a:ext cx="11430" cy="0"/>
          </a:xfrm>
          <a:custGeom>
            <a:avLst/>
            <a:gdLst/>
            <a:ahLst/>
            <a:cxnLst/>
            <a:rect l="l" t="t" r="r" b="b"/>
            <a:pathLst>
              <a:path w="11430" h="0">
                <a:moveTo>
                  <a:pt x="0" y="0"/>
                </a:moveTo>
                <a:lnTo>
                  <a:pt x="11141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 descr=""/>
          <p:cNvSpPr/>
          <p:nvPr/>
        </p:nvSpPr>
        <p:spPr>
          <a:xfrm>
            <a:off x="1912905" y="6301152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 descr=""/>
          <p:cNvSpPr/>
          <p:nvPr/>
        </p:nvSpPr>
        <p:spPr>
          <a:xfrm>
            <a:off x="2008404" y="6301152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 descr=""/>
          <p:cNvSpPr/>
          <p:nvPr/>
        </p:nvSpPr>
        <p:spPr>
          <a:xfrm>
            <a:off x="2103904" y="6301152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 descr=""/>
          <p:cNvSpPr/>
          <p:nvPr/>
        </p:nvSpPr>
        <p:spPr>
          <a:xfrm>
            <a:off x="2199404" y="6301152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 descr=""/>
          <p:cNvSpPr/>
          <p:nvPr/>
        </p:nvSpPr>
        <p:spPr>
          <a:xfrm>
            <a:off x="2294108" y="6301152"/>
            <a:ext cx="11430" cy="0"/>
          </a:xfrm>
          <a:custGeom>
            <a:avLst/>
            <a:gdLst/>
            <a:ahLst/>
            <a:cxnLst/>
            <a:rect l="l" t="t" r="r" b="b"/>
            <a:pathLst>
              <a:path w="11430" h="0">
                <a:moveTo>
                  <a:pt x="0" y="0"/>
                </a:moveTo>
                <a:lnTo>
                  <a:pt x="11141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 descr=""/>
          <p:cNvSpPr/>
          <p:nvPr/>
        </p:nvSpPr>
        <p:spPr>
          <a:xfrm>
            <a:off x="2389607" y="6301152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 descr=""/>
          <p:cNvSpPr/>
          <p:nvPr/>
        </p:nvSpPr>
        <p:spPr>
          <a:xfrm>
            <a:off x="2485106" y="6301152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346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 descr=""/>
          <p:cNvSpPr/>
          <p:nvPr/>
        </p:nvSpPr>
        <p:spPr>
          <a:xfrm>
            <a:off x="2580607" y="6301152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 descr=""/>
          <p:cNvSpPr/>
          <p:nvPr/>
        </p:nvSpPr>
        <p:spPr>
          <a:xfrm>
            <a:off x="2676106" y="6301152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344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 descr=""/>
          <p:cNvSpPr/>
          <p:nvPr/>
        </p:nvSpPr>
        <p:spPr>
          <a:xfrm>
            <a:off x="2770810" y="6301152"/>
            <a:ext cx="11430" cy="0"/>
          </a:xfrm>
          <a:custGeom>
            <a:avLst/>
            <a:gdLst/>
            <a:ahLst/>
            <a:cxnLst/>
            <a:rect l="l" t="t" r="r" b="b"/>
            <a:pathLst>
              <a:path w="11430" h="0">
                <a:moveTo>
                  <a:pt x="0" y="0"/>
                </a:moveTo>
                <a:lnTo>
                  <a:pt x="11141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 descr=""/>
          <p:cNvSpPr/>
          <p:nvPr/>
        </p:nvSpPr>
        <p:spPr>
          <a:xfrm>
            <a:off x="2866309" y="6301152"/>
            <a:ext cx="11430" cy="0"/>
          </a:xfrm>
          <a:custGeom>
            <a:avLst/>
            <a:gdLst/>
            <a:ahLst/>
            <a:cxnLst/>
            <a:rect l="l" t="t" r="r" b="b"/>
            <a:pathLst>
              <a:path w="11430" h="0">
                <a:moveTo>
                  <a:pt x="0" y="0"/>
                </a:moveTo>
                <a:lnTo>
                  <a:pt x="11141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 descr=""/>
          <p:cNvSpPr/>
          <p:nvPr/>
        </p:nvSpPr>
        <p:spPr>
          <a:xfrm>
            <a:off x="2961808" y="6301152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 descr=""/>
          <p:cNvSpPr/>
          <p:nvPr/>
        </p:nvSpPr>
        <p:spPr>
          <a:xfrm>
            <a:off x="3057309" y="6301152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 descr=""/>
          <p:cNvSpPr/>
          <p:nvPr/>
        </p:nvSpPr>
        <p:spPr>
          <a:xfrm>
            <a:off x="3152808" y="6301152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 descr=""/>
          <p:cNvSpPr/>
          <p:nvPr/>
        </p:nvSpPr>
        <p:spPr>
          <a:xfrm>
            <a:off x="3248307" y="6301152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 descr=""/>
          <p:cNvSpPr/>
          <p:nvPr/>
        </p:nvSpPr>
        <p:spPr>
          <a:xfrm>
            <a:off x="3343011" y="6301152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2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 descr=""/>
          <p:cNvSpPr/>
          <p:nvPr/>
        </p:nvSpPr>
        <p:spPr>
          <a:xfrm>
            <a:off x="3438511" y="6301152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1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 descr=""/>
          <p:cNvSpPr/>
          <p:nvPr/>
        </p:nvSpPr>
        <p:spPr>
          <a:xfrm>
            <a:off x="3534011" y="6301152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 descr=""/>
          <p:cNvSpPr/>
          <p:nvPr/>
        </p:nvSpPr>
        <p:spPr>
          <a:xfrm>
            <a:off x="3629510" y="6301152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 descr=""/>
          <p:cNvSpPr/>
          <p:nvPr/>
        </p:nvSpPr>
        <p:spPr>
          <a:xfrm>
            <a:off x="3725010" y="6301152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 descr=""/>
          <p:cNvSpPr/>
          <p:nvPr/>
        </p:nvSpPr>
        <p:spPr>
          <a:xfrm>
            <a:off x="3820510" y="6301152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4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 descr=""/>
          <p:cNvSpPr/>
          <p:nvPr/>
        </p:nvSpPr>
        <p:spPr>
          <a:xfrm>
            <a:off x="3915213" y="6301152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1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 descr=""/>
          <p:cNvSpPr/>
          <p:nvPr/>
        </p:nvSpPr>
        <p:spPr>
          <a:xfrm>
            <a:off x="4010714" y="6301152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 descr=""/>
          <p:cNvSpPr/>
          <p:nvPr/>
        </p:nvSpPr>
        <p:spPr>
          <a:xfrm>
            <a:off x="4106212" y="6301152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 descr=""/>
          <p:cNvSpPr/>
          <p:nvPr/>
        </p:nvSpPr>
        <p:spPr>
          <a:xfrm>
            <a:off x="4201712" y="6301152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 descr=""/>
          <p:cNvSpPr/>
          <p:nvPr/>
        </p:nvSpPr>
        <p:spPr>
          <a:xfrm>
            <a:off x="4297212" y="6301152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 descr=""/>
          <p:cNvSpPr/>
          <p:nvPr/>
        </p:nvSpPr>
        <p:spPr>
          <a:xfrm>
            <a:off x="4392711" y="6301152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 descr=""/>
          <p:cNvSpPr/>
          <p:nvPr/>
        </p:nvSpPr>
        <p:spPr>
          <a:xfrm>
            <a:off x="4487415" y="6301152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1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 descr=""/>
          <p:cNvSpPr/>
          <p:nvPr/>
        </p:nvSpPr>
        <p:spPr>
          <a:xfrm>
            <a:off x="4582915" y="6301152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1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 descr=""/>
          <p:cNvSpPr/>
          <p:nvPr/>
        </p:nvSpPr>
        <p:spPr>
          <a:xfrm>
            <a:off x="4678414" y="6301152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 descr=""/>
          <p:cNvSpPr/>
          <p:nvPr/>
        </p:nvSpPr>
        <p:spPr>
          <a:xfrm>
            <a:off x="4773914" y="6301152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object 54" descr=""/>
          <p:cNvSpPr/>
          <p:nvPr/>
        </p:nvSpPr>
        <p:spPr>
          <a:xfrm>
            <a:off x="4869414" y="6301152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" name="object 55" descr=""/>
          <p:cNvSpPr/>
          <p:nvPr/>
        </p:nvSpPr>
        <p:spPr>
          <a:xfrm>
            <a:off x="4964117" y="6301152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1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" name="object 56" descr=""/>
          <p:cNvSpPr/>
          <p:nvPr/>
        </p:nvSpPr>
        <p:spPr>
          <a:xfrm>
            <a:off x="5059617" y="6301152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1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" name="object 57" descr=""/>
          <p:cNvSpPr/>
          <p:nvPr/>
        </p:nvSpPr>
        <p:spPr>
          <a:xfrm>
            <a:off x="5155117" y="6301152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" name="object 58" descr=""/>
          <p:cNvSpPr/>
          <p:nvPr/>
        </p:nvSpPr>
        <p:spPr>
          <a:xfrm>
            <a:off x="5250616" y="6301152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" name="object 59" descr=""/>
          <p:cNvSpPr/>
          <p:nvPr/>
        </p:nvSpPr>
        <p:spPr>
          <a:xfrm>
            <a:off x="5346116" y="6301152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" name="object 60" descr=""/>
          <p:cNvSpPr/>
          <p:nvPr/>
        </p:nvSpPr>
        <p:spPr>
          <a:xfrm>
            <a:off x="5441615" y="6301152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1" name="object 61" descr=""/>
          <p:cNvSpPr/>
          <p:nvPr/>
        </p:nvSpPr>
        <p:spPr>
          <a:xfrm>
            <a:off x="5536319" y="6301152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1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2" name="object 62" descr=""/>
          <p:cNvSpPr/>
          <p:nvPr/>
        </p:nvSpPr>
        <p:spPr>
          <a:xfrm>
            <a:off x="5631819" y="6301152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1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" name="object 63" descr=""/>
          <p:cNvSpPr/>
          <p:nvPr/>
        </p:nvSpPr>
        <p:spPr>
          <a:xfrm>
            <a:off x="5727319" y="6301152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4" name="object 64" descr=""/>
          <p:cNvSpPr/>
          <p:nvPr/>
        </p:nvSpPr>
        <p:spPr>
          <a:xfrm>
            <a:off x="5822818" y="6301152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5" name="object 65" descr=""/>
          <p:cNvSpPr/>
          <p:nvPr/>
        </p:nvSpPr>
        <p:spPr>
          <a:xfrm>
            <a:off x="5918318" y="6301152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6" name="object 66" descr=""/>
          <p:cNvSpPr/>
          <p:nvPr/>
        </p:nvSpPr>
        <p:spPr>
          <a:xfrm>
            <a:off x="6013817" y="6301152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7" name="object 67" descr=""/>
          <p:cNvSpPr/>
          <p:nvPr/>
        </p:nvSpPr>
        <p:spPr>
          <a:xfrm>
            <a:off x="6108521" y="6301152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1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8" name="object 68" descr=""/>
          <p:cNvSpPr/>
          <p:nvPr/>
        </p:nvSpPr>
        <p:spPr>
          <a:xfrm>
            <a:off x="6204021" y="6301152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1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9" name="object 69" descr=""/>
          <p:cNvSpPr/>
          <p:nvPr/>
        </p:nvSpPr>
        <p:spPr>
          <a:xfrm>
            <a:off x="6299520" y="6301152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0" name="object 70" descr=""/>
          <p:cNvSpPr/>
          <p:nvPr/>
        </p:nvSpPr>
        <p:spPr>
          <a:xfrm>
            <a:off x="6395020" y="6301152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1" name="object 71" descr=""/>
          <p:cNvSpPr/>
          <p:nvPr/>
        </p:nvSpPr>
        <p:spPr>
          <a:xfrm>
            <a:off x="6490520" y="6301152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2" name="object 72" descr=""/>
          <p:cNvSpPr/>
          <p:nvPr/>
        </p:nvSpPr>
        <p:spPr>
          <a:xfrm>
            <a:off x="6586018" y="6301152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6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3" name="object 73" descr=""/>
          <p:cNvSpPr/>
          <p:nvPr/>
        </p:nvSpPr>
        <p:spPr>
          <a:xfrm>
            <a:off x="6680723" y="6301152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4" name="object 74" descr=""/>
          <p:cNvSpPr/>
          <p:nvPr/>
        </p:nvSpPr>
        <p:spPr>
          <a:xfrm>
            <a:off x="6776223" y="6301152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5" name="object 75" descr=""/>
          <p:cNvSpPr/>
          <p:nvPr/>
        </p:nvSpPr>
        <p:spPr>
          <a:xfrm>
            <a:off x="6871722" y="6301152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6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6" name="object 76" descr=""/>
          <p:cNvSpPr/>
          <p:nvPr/>
        </p:nvSpPr>
        <p:spPr>
          <a:xfrm>
            <a:off x="6967222" y="6301152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7" name="object 77" descr=""/>
          <p:cNvSpPr/>
          <p:nvPr/>
        </p:nvSpPr>
        <p:spPr>
          <a:xfrm>
            <a:off x="7062722" y="6301152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4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8" name="object 78" descr=""/>
          <p:cNvSpPr/>
          <p:nvPr/>
        </p:nvSpPr>
        <p:spPr>
          <a:xfrm>
            <a:off x="7157425" y="6301152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2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9" name="object 79" descr=""/>
          <p:cNvSpPr/>
          <p:nvPr/>
        </p:nvSpPr>
        <p:spPr>
          <a:xfrm>
            <a:off x="7252924" y="6301152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1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0" name="object 80" descr=""/>
          <p:cNvSpPr/>
          <p:nvPr/>
        </p:nvSpPr>
        <p:spPr>
          <a:xfrm>
            <a:off x="7348425" y="6301152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4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1" name="object 81" descr=""/>
          <p:cNvSpPr/>
          <p:nvPr/>
        </p:nvSpPr>
        <p:spPr>
          <a:xfrm>
            <a:off x="7443923" y="6301152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2" name="object 82" descr=""/>
          <p:cNvSpPr/>
          <p:nvPr/>
        </p:nvSpPr>
        <p:spPr>
          <a:xfrm>
            <a:off x="7539423" y="6301152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6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3" name="object 83" descr=""/>
          <p:cNvSpPr/>
          <p:nvPr/>
        </p:nvSpPr>
        <p:spPr>
          <a:xfrm>
            <a:off x="7634923" y="6301152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4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4" name="object 84" descr=""/>
          <p:cNvSpPr/>
          <p:nvPr/>
        </p:nvSpPr>
        <p:spPr>
          <a:xfrm>
            <a:off x="7729627" y="6301152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1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5" name="object 85" descr=""/>
          <p:cNvSpPr/>
          <p:nvPr/>
        </p:nvSpPr>
        <p:spPr>
          <a:xfrm>
            <a:off x="7825127" y="6301152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2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6" name="object 86" descr=""/>
          <p:cNvSpPr/>
          <p:nvPr/>
        </p:nvSpPr>
        <p:spPr>
          <a:xfrm>
            <a:off x="7920626" y="6301152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7" name="object 87" descr=""/>
          <p:cNvSpPr/>
          <p:nvPr/>
        </p:nvSpPr>
        <p:spPr>
          <a:xfrm>
            <a:off x="8016126" y="6301152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8" name="object 88" descr=""/>
          <p:cNvSpPr/>
          <p:nvPr/>
        </p:nvSpPr>
        <p:spPr>
          <a:xfrm>
            <a:off x="8111625" y="6301152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9" name="object 89" descr=""/>
          <p:cNvSpPr/>
          <p:nvPr/>
        </p:nvSpPr>
        <p:spPr>
          <a:xfrm>
            <a:off x="8207125" y="6301152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4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0" name="object 90" descr=""/>
          <p:cNvSpPr/>
          <p:nvPr/>
        </p:nvSpPr>
        <p:spPr>
          <a:xfrm>
            <a:off x="8301829" y="6301152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1" name="object 91" descr=""/>
          <p:cNvSpPr/>
          <p:nvPr/>
        </p:nvSpPr>
        <p:spPr>
          <a:xfrm>
            <a:off x="8397328" y="6301152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1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2" name="object 92" descr=""/>
          <p:cNvSpPr/>
          <p:nvPr/>
        </p:nvSpPr>
        <p:spPr>
          <a:xfrm>
            <a:off x="8492828" y="6301152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3" name="object 93" descr=""/>
          <p:cNvSpPr/>
          <p:nvPr/>
        </p:nvSpPr>
        <p:spPr>
          <a:xfrm>
            <a:off x="8588327" y="6301152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4" name="object 94" descr=""/>
          <p:cNvSpPr/>
          <p:nvPr/>
        </p:nvSpPr>
        <p:spPr>
          <a:xfrm>
            <a:off x="8683828" y="6301152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5" name="object 95" descr=""/>
          <p:cNvSpPr/>
          <p:nvPr/>
        </p:nvSpPr>
        <p:spPr>
          <a:xfrm>
            <a:off x="8779327" y="6301152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6" name="object 96" descr=""/>
          <p:cNvSpPr/>
          <p:nvPr/>
        </p:nvSpPr>
        <p:spPr>
          <a:xfrm>
            <a:off x="8874031" y="6301152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1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7" name="object 97" descr=""/>
          <p:cNvSpPr/>
          <p:nvPr/>
        </p:nvSpPr>
        <p:spPr>
          <a:xfrm>
            <a:off x="8969530" y="6301152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2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8" name="object 98" descr=""/>
          <p:cNvSpPr/>
          <p:nvPr/>
        </p:nvSpPr>
        <p:spPr>
          <a:xfrm>
            <a:off x="9065030" y="6301152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9" name="object 99" descr=""/>
          <p:cNvSpPr/>
          <p:nvPr/>
        </p:nvSpPr>
        <p:spPr>
          <a:xfrm>
            <a:off x="9160529" y="6301152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0" name="object 100" descr=""/>
          <p:cNvSpPr/>
          <p:nvPr/>
        </p:nvSpPr>
        <p:spPr>
          <a:xfrm>
            <a:off x="9256028" y="6301152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6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1" name="object 101" descr=""/>
          <p:cNvSpPr/>
          <p:nvPr/>
        </p:nvSpPr>
        <p:spPr>
          <a:xfrm>
            <a:off x="9351529" y="6301152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2" name="object 102" descr=""/>
          <p:cNvSpPr/>
          <p:nvPr/>
        </p:nvSpPr>
        <p:spPr>
          <a:xfrm>
            <a:off x="9446233" y="6301152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1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3" name="object 103" descr=""/>
          <p:cNvSpPr/>
          <p:nvPr/>
        </p:nvSpPr>
        <p:spPr>
          <a:xfrm>
            <a:off x="9541733" y="6301152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4" name="object 104" descr=""/>
          <p:cNvSpPr/>
          <p:nvPr/>
        </p:nvSpPr>
        <p:spPr>
          <a:xfrm>
            <a:off x="9637231" y="6301152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6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5" name="object 105" descr=""/>
          <p:cNvSpPr/>
          <p:nvPr/>
        </p:nvSpPr>
        <p:spPr>
          <a:xfrm>
            <a:off x="9732732" y="6301152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4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6" name="object 106" descr=""/>
          <p:cNvSpPr/>
          <p:nvPr/>
        </p:nvSpPr>
        <p:spPr>
          <a:xfrm>
            <a:off x="9828231" y="6301152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7" name="object 107" descr=""/>
          <p:cNvSpPr/>
          <p:nvPr/>
        </p:nvSpPr>
        <p:spPr>
          <a:xfrm>
            <a:off x="9922935" y="6301152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1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8" name="object 108" descr=""/>
          <p:cNvSpPr/>
          <p:nvPr/>
        </p:nvSpPr>
        <p:spPr>
          <a:xfrm>
            <a:off x="10018434" y="6301152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1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9" name="object 109" descr=""/>
          <p:cNvSpPr/>
          <p:nvPr/>
        </p:nvSpPr>
        <p:spPr>
          <a:xfrm>
            <a:off x="10113934" y="6301152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4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0" name="object 110" descr=""/>
          <p:cNvSpPr/>
          <p:nvPr/>
        </p:nvSpPr>
        <p:spPr>
          <a:xfrm>
            <a:off x="10209434" y="6301152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1" name="object 111" descr=""/>
          <p:cNvSpPr/>
          <p:nvPr/>
        </p:nvSpPr>
        <p:spPr>
          <a:xfrm>
            <a:off x="10304933" y="6301152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6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2" name="object 112" descr=""/>
          <p:cNvSpPr/>
          <p:nvPr/>
        </p:nvSpPr>
        <p:spPr>
          <a:xfrm>
            <a:off x="10400433" y="6301152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4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3" name="object 113" descr=""/>
          <p:cNvSpPr/>
          <p:nvPr/>
        </p:nvSpPr>
        <p:spPr>
          <a:xfrm>
            <a:off x="10495136" y="6301152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2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4" name="object 114" descr=""/>
          <p:cNvSpPr/>
          <p:nvPr/>
        </p:nvSpPr>
        <p:spPr>
          <a:xfrm>
            <a:off x="10590637" y="6301152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1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5" name="object 115" descr=""/>
          <p:cNvSpPr/>
          <p:nvPr/>
        </p:nvSpPr>
        <p:spPr>
          <a:xfrm>
            <a:off x="10686136" y="6301152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6" name="object 116" descr=""/>
          <p:cNvSpPr/>
          <p:nvPr/>
        </p:nvSpPr>
        <p:spPr>
          <a:xfrm>
            <a:off x="10781635" y="6301152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7" name="object 117" descr=""/>
          <p:cNvSpPr/>
          <p:nvPr/>
        </p:nvSpPr>
        <p:spPr>
          <a:xfrm>
            <a:off x="10877136" y="6301152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8" name="object 118" descr=""/>
          <p:cNvSpPr/>
          <p:nvPr/>
        </p:nvSpPr>
        <p:spPr>
          <a:xfrm>
            <a:off x="10972634" y="6301152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6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9" name="object 119" descr=""/>
          <p:cNvSpPr/>
          <p:nvPr/>
        </p:nvSpPr>
        <p:spPr>
          <a:xfrm>
            <a:off x="11067339" y="6301152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0" name="object 120" descr=""/>
          <p:cNvSpPr/>
          <p:nvPr/>
        </p:nvSpPr>
        <p:spPr>
          <a:xfrm>
            <a:off x="11162838" y="6301152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2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1" name="object 121" descr=""/>
          <p:cNvSpPr/>
          <p:nvPr/>
        </p:nvSpPr>
        <p:spPr>
          <a:xfrm>
            <a:off x="11258338" y="6301152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4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2" name="object 122" descr=""/>
          <p:cNvSpPr/>
          <p:nvPr/>
        </p:nvSpPr>
        <p:spPr>
          <a:xfrm>
            <a:off x="11353837" y="6301152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3" name="object 123" descr=""/>
          <p:cNvSpPr/>
          <p:nvPr/>
        </p:nvSpPr>
        <p:spPr>
          <a:xfrm>
            <a:off x="11449336" y="6301152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4" name="object 124" descr=""/>
          <p:cNvSpPr/>
          <p:nvPr/>
        </p:nvSpPr>
        <p:spPr>
          <a:xfrm>
            <a:off x="11544837" y="6301152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4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5" name="object 125" descr=""/>
          <p:cNvSpPr/>
          <p:nvPr/>
        </p:nvSpPr>
        <p:spPr>
          <a:xfrm>
            <a:off x="11639541" y="6301152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1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6" name="object 126" descr=""/>
          <p:cNvSpPr/>
          <p:nvPr/>
        </p:nvSpPr>
        <p:spPr>
          <a:xfrm>
            <a:off x="11735041" y="6301152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7" name="object 127" descr=""/>
          <p:cNvSpPr/>
          <p:nvPr/>
        </p:nvSpPr>
        <p:spPr>
          <a:xfrm>
            <a:off x="11830539" y="6301152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6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8" name="object 128" descr=""/>
          <p:cNvSpPr/>
          <p:nvPr/>
        </p:nvSpPr>
        <p:spPr>
          <a:xfrm>
            <a:off x="11926040" y="6301152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4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9" name="object 129" descr=""/>
          <p:cNvSpPr/>
          <p:nvPr/>
        </p:nvSpPr>
        <p:spPr>
          <a:xfrm>
            <a:off x="12021539" y="6301152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0" name="object 130" descr=""/>
          <p:cNvSpPr/>
          <p:nvPr/>
        </p:nvSpPr>
        <p:spPr>
          <a:xfrm>
            <a:off x="12116243" y="6301152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1" name="object 131" descr=""/>
          <p:cNvSpPr/>
          <p:nvPr/>
        </p:nvSpPr>
        <p:spPr>
          <a:xfrm>
            <a:off x="6095" y="639260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2" name="object 132" descr=""/>
          <p:cNvSpPr/>
          <p:nvPr/>
        </p:nvSpPr>
        <p:spPr>
          <a:xfrm>
            <a:off x="100799" y="6392605"/>
            <a:ext cx="11430" cy="0"/>
          </a:xfrm>
          <a:custGeom>
            <a:avLst/>
            <a:gdLst/>
            <a:ahLst/>
            <a:cxnLst/>
            <a:rect l="l" t="t" r="r" b="b"/>
            <a:pathLst>
              <a:path w="11430" h="0">
                <a:moveTo>
                  <a:pt x="0" y="0"/>
                </a:moveTo>
                <a:lnTo>
                  <a:pt x="11141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3" name="object 133" descr=""/>
          <p:cNvSpPr/>
          <p:nvPr/>
        </p:nvSpPr>
        <p:spPr>
          <a:xfrm>
            <a:off x="196299" y="639260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4" name="object 134" descr=""/>
          <p:cNvSpPr/>
          <p:nvPr/>
        </p:nvSpPr>
        <p:spPr>
          <a:xfrm>
            <a:off x="291799" y="639260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5" name="object 135" descr=""/>
          <p:cNvSpPr/>
          <p:nvPr/>
        </p:nvSpPr>
        <p:spPr>
          <a:xfrm>
            <a:off x="387298" y="639260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6" name="object 136" descr=""/>
          <p:cNvSpPr/>
          <p:nvPr/>
        </p:nvSpPr>
        <p:spPr>
          <a:xfrm>
            <a:off x="482798" y="639260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7" name="object 137" descr=""/>
          <p:cNvSpPr/>
          <p:nvPr/>
        </p:nvSpPr>
        <p:spPr>
          <a:xfrm>
            <a:off x="577502" y="6392605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1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8" name="object 138" descr=""/>
          <p:cNvSpPr/>
          <p:nvPr/>
        </p:nvSpPr>
        <p:spPr>
          <a:xfrm>
            <a:off x="673001" y="6392605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1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9" name="object 139" descr=""/>
          <p:cNvSpPr/>
          <p:nvPr/>
        </p:nvSpPr>
        <p:spPr>
          <a:xfrm>
            <a:off x="768501" y="639260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0" name="object 140" descr=""/>
          <p:cNvSpPr/>
          <p:nvPr/>
        </p:nvSpPr>
        <p:spPr>
          <a:xfrm>
            <a:off x="864001" y="6392605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1" name="object 141" descr=""/>
          <p:cNvSpPr/>
          <p:nvPr/>
        </p:nvSpPr>
        <p:spPr>
          <a:xfrm>
            <a:off x="959500" y="6392605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2" name="object 142" descr=""/>
          <p:cNvSpPr/>
          <p:nvPr/>
        </p:nvSpPr>
        <p:spPr>
          <a:xfrm>
            <a:off x="1055000" y="6392605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3" name="object 143" descr=""/>
          <p:cNvSpPr/>
          <p:nvPr/>
        </p:nvSpPr>
        <p:spPr>
          <a:xfrm>
            <a:off x="1149704" y="6392605"/>
            <a:ext cx="11430" cy="0"/>
          </a:xfrm>
          <a:custGeom>
            <a:avLst/>
            <a:gdLst/>
            <a:ahLst/>
            <a:cxnLst/>
            <a:rect l="l" t="t" r="r" b="b"/>
            <a:pathLst>
              <a:path w="11430" h="0">
                <a:moveTo>
                  <a:pt x="0" y="0"/>
                </a:moveTo>
                <a:lnTo>
                  <a:pt x="11141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4" name="object 144" descr=""/>
          <p:cNvSpPr/>
          <p:nvPr/>
        </p:nvSpPr>
        <p:spPr>
          <a:xfrm>
            <a:off x="1245203" y="6392605"/>
            <a:ext cx="11430" cy="0"/>
          </a:xfrm>
          <a:custGeom>
            <a:avLst/>
            <a:gdLst/>
            <a:ahLst/>
            <a:cxnLst/>
            <a:rect l="l" t="t" r="r" b="b"/>
            <a:pathLst>
              <a:path w="11430" h="0">
                <a:moveTo>
                  <a:pt x="0" y="0"/>
                </a:moveTo>
                <a:lnTo>
                  <a:pt x="11141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5" name="object 145" descr=""/>
          <p:cNvSpPr/>
          <p:nvPr/>
        </p:nvSpPr>
        <p:spPr>
          <a:xfrm>
            <a:off x="1340703" y="6392605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6" name="object 146" descr=""/>
          <p:cNvSpPr/>
          <p:nvPr/>
        </p:nvSpPr>
        <p:spPr>
          <a:xfrm>
            <a:off x="1436203" y="6392605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7" name="object 147" descr=""/>
          <p:cNvSpPr/>
          <p:nvPr/>
        </p:nvSpPr>
        <p:spPr>
          <a:xfrm>
            <a:off x="1531702" y="6392605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8" name="object 148" descr=""/>
          <p:cNvSpPr/>
          <p:nvPr/>
        </p:nvSpPr>
        <p:spPr>
          <a:xfrm>
            <a:off x="1627202" y="6392605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9" name="object 149" descr=""/>
          <p:cNvSpPr/>
          <p:nvPr/>
        </p:nvSpPr>
        <p:spPr>
          <a:xfrm>
            <a:off x="1721906" y="6392605"/>
            <a:ext cx="11430" cy="0"/>
          </a:xfrm>
          <a:custGeom>
            <a:avLst/>
            <a:gdLst/>
            <a:ahLst/>
            <a:cxnLst/>
            <a:rect l="l" t="t" r="r" b="b"/>
            <a:pathLst>
              <a:path w="11430" h="0">
                <a:moveTo>
                  <a:pt x="0" y="0"/>
                </a:moveTo>
                <a:lnTo>
                  <a:pt x="11141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0" name="object 150" descr=""/>
          <p:cNvSpPr/>
          <p:nvPr/>
        </p:nvSpPr>
        <p:spPr>
          <a:xfrm>
            <a:off x="1817405" y="6392605"/>
            <a:ext cx="11430" cy="0"/>
          </a:xfrm>
          <a:custGeom>
            <a:avLst/>
            <a:gdLst/>
            <a:ahLst/>
            <a:cxnLst/>
            <a:rect l="l" t="t" r="r" b="b"/>
            <a:pathLst>
              <a:path w="11430" h="0">
                <a:moveTo>
                  <a:pt x="0" y="0"/>
                </a:moveTo>
                <a:lnTo>
                  <a:pt x="11141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1" name="object 151" descr=""/>
          <p:cNvSpPr/>
          <p:nvPr/>
        </p:nvSpPr>
        <p:spPr>
          <a:xfrm>
            <a:off x="1912905" y="6392605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2" name="object 152" descr=""/>
          <p:cNvSpPr/>
          <p:nvPr/>
        </p:nvSpPr>
        <p:spPr>
          <a:xfrm>
            <a:off x="2008404" y="6392605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3" name="object 153" descr=""/>
          <p:cNvSpPr/>
          <p:nvPr/>
        </p:nvSpPr>
        <p:spPr>
          <a:xfrm>
            <a:off x="2103904" y="6392605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4" name="object 154" descr=""/>
          <p:cNvSpPr/>
          <p:nvPr/>
        </p:nvSpPr>
        <p:spPr>
          <a:xfrm>
            <a:off x="2199404" y="6392605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5" name="object 155" descr=""/>
          <p:cNvSpPr/>
          <p:nvPr/>
        </p:nvSpPr>
        <p:spPr>
          <a:xfrm>
            <a:off x="2294108" y="6392605"/>
            <a:ext cx="11430" cy="0"/>
          </a:xfrm>
          <a:custGeom>
            <a:avLst/>
            <a:gdLst/>
            <a:ahLst/>
            <a:cxnLst/>
            <a:rect l="l" t="t" r="r" b="b"/>
            <a:pathLst>
              <a:path w="11430" h="0">
                <a:moveTo>
                  <a:pt x="0" y="0"/>
                </a:moveTo>
                <a:lnTo>
                  <a:pt x="11141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6" name="object 156" descr=""/>
          <p:cNvSpPr/>
          <p:nvPr/>
        </p:nvSpPr>
        <p:spPr>
          <a:xfrm>
            <a:off x="2389607" y="6392605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7" name="object 157" descr=""/>
          <p:cNvSpPr/>
          <p:nvPr/>
        </p:nvSpPr>
        <p:spPr>
          <a:xfrm>
            <a:off x="2485106" y="6392605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346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8" name="object 158" descr=""/>
          <p:cNvSpPr/>
          <p:nvPr/>
        </p:nvSpPr>
        <p:spPr>
          <a:xfrm>
            <a:off x="2580607" y="6392605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9" name="object 159" descr=""/>
          <p:cNvSpPr/>
          <p:nvPr/>
        </p:nvSpPr>
        <p:spPr>
          <a:xfrm>
            <a:off x="2676106" y="6392605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344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0" name="object 160" descr=""/>
          <p:cNvSpPr/>
          <p:nvPr/>
        </p:nvSpPr>
        <p:spPr>
          <a:xfrm>
            <a:off x="2770810" y="6392605"/>
            <a:ext cx="11430" cy="0"/>
          </a:xfrm>
          <a:custGeom>
            <a:avLst/>
            <a:gdLst/>
            <a:ahLst/>
            <a:cxnLst/>
            <a:rect l="l" t="t" r="r" b="b"/>
            <a:pathLst>
              <a:path w="11430" h="0">
                <a:moveTo>
                  <a:pt x="0" y="0"/>
                </a:moveTo>
                <a:lnTo>
                  <a:pt x="11141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1" name="object 161" descr=""/>
          <p:cNvSpPr/>
          <p:nvPr/>
        </p:nvSpPr>
        <p:spPr>
          <a:xfrm>
            <a:off x="2866309" y="6392605"/>
            <a:ext cx="11430" cy="0"/>
          </a:xfrm>
          <a:custGeom>
            <a:avLst/>
            <a:gdLst/>
            <a:ahLst/>
            <a:cxnLst/>
            <a:rect l="l" t="t" r="r" b="b"/>
            <a:pathLst>
              <a:path w="11430" h="0">
                <a:moveTo>
                  <a:pt x="0" y="0"/>
                </a:moveTo>
                <a:lnTo>
                  <a:pt x="11141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2" name="object 162" descr=""/>
          <p:cNvSpPr/>
          <p:nvPr/>
        </p:nvSpPr>
        <p:spPr>
          <a:xfrm>
            <a:off x="2961808" y="6392605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3" name="object 163" descr=""/>
          <p:cNvSpPr/>
          <p:nvPr/>
        </p:nvSpPr>
        <p:spPr>
          <a:xfrm>
            <a:off x="3057309" y="6392605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4" name="object 164" descr=""/>
          <p:cNvSpPr/>
          <p:nvPr/>
        </p:nvSpPr>
        <p:spPr>
          <a:xfrm>
            <a:off x="3152808" y="6392605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5" name="object 165" descr=""/>
          <p:cNvSpPr/>
          <p:nvPr/>
        </p:nvSpPr>
        <p:spPr>
          <a:xfrm>
            <a:off x="3248307" y="639260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6" name="object 166" descr=""/>
          <p:cNvSpPr/>
          <p:nvPr/>
        </p:nvSpPr>
        <p:spPr>
          <a:xfrm>
            <a:off x="3343011" y="6392605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2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7" name="object 167" descr=""/>
          <p:cNvSpPr/>
          <p:nvPr/>
        </p:nvSpPr>
        <p:spPr>
          <a:xfrm>
            <a:off x="3438511" y="6392605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1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8" name="object 168" descr=""/>
          <p:cNvSpPr/>
          <p:nvPr/>
        </p:nvSpPr>
        <p:spPr>
          <a:xfrm>
            <a:off x="3534011" y="639260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9" name="object 169" descr=""/>
          <p:cNvSpPr/>
          <p:nvPr/>
        </p:nvSpPr>
        <p:spPr>
          <a:xfrm>
            <a:off x="3629510" y="639260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0" name="object 170" descr=""/>
          <p:cNvSpPr/>
          <p:nvPr/>
        </p:nvSpPr>
        <p:spPr>
          <a:xfrm>
            <a:off x="3725010" y="639260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1" name="object 171" descr=""/>
          <p:cNvSpPr/>
          <p:nvPr/>
        </p:nvSpPr>
        <p:spPr>
          <a:xfrm>
            <a:off x="3820510" y="639260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4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2" name="object 172" descr=""/>
          <p:cNvSpPr/>
          <p:nvPr/>
        </p:nvSpPr>
        <p:spPr>
          <a:xfrm>
            <a:off x="3915213" y="6392605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1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3" name="object 173" descr=""/>
          <p:cNvSpPr/>
          <p:nvPr/>
        </p:nvSpPr>
        <p:spPr>
          <a:xfrm>
            <a:off x="4010714" y="6392605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4" name="object 174" descr=""/>
          <p:cNvSpPr/>
          <p:nvPr/>
        </p:nvSpPr>
        <p:spPr>
          <a:xfrm>
            <a:off x="4106212" y="639260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5" name="object 175" descr=""/>
          <p:cNvSpPr/>
          <p:nvPr/>
        </p:nvSpPr>
        <p:spPr>
          <a:xfrm>
            <a:off x="4201712" y="639260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6" name="object 176" descr=""/>
          <p:cNvSpPr/>
          <p:nvPr/>
        </p:nvSpPr>
        <p:spPr>
          <a:xfrm>
            <a:off x="4297212" y="639260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7" name="object 177" descr=""/>
          <p:cNvSpPr/>
          <p:nvPr/>
        </p:nvSpPr>
        <p:spPr>
          <a:xfrm>
            <a:off x="4392711" y="639260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8" name="object 178" descr=""/>
          <p:cNvSpPr/>
          <p:nvPr/>
        </p:nvSpPr>
        <p:spPr>
          <a:xfrm>
            <a:off x="4487415" y="6392605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1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9" name="object 179" descr=""/>
          <p:cNvSpPr/>
          <p:nvPr/>
        </p:nvSpPr>
        <p:spPr>
          <a:xfrm>
            <a:off x="4582915" y="6392605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1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0" name="object 180" descr=""/>
          <p:cNvSpPr/>
          <p:nvPr/>
        </p:nvSpPr>
        <p:spPr>
          <a:xfrm>
            <a:off x="4678414" y="639260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1" name="object 181" descr=""/>
          <p:cNvSpPr/>
          <p:nvPr/>
        </p:nvSpPr>
        <p:spPr>
          <a:xfrm>
            <a:off x="4773914" y="639260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2" name="object 182" descr=""/>
          <p:cNvSpPr/>
          <p:nvPr/>
        </p:nvSpPr>
        <p:spPr>
          <a:xfrm>
            <a:off x="4869414" y="639260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3" name="object 183" descr=""/>
          <p:cNvSpPr/>
          <p:nvPr/>
        </p:nvSpPr>
        <p:spPr>
          <a:xfrm>
            <a:off x="4964117" y="6392605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1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4" name="object 184" descr=""/>
          <p:cNvSpPr/>
          <p:nvPr/>
        </p:nvSpPr>
        <p:spPr>
          <a:xfrm>
            <a:off x="5059617" y="6392605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1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5" name="object 185" descr=""/>
          <p:cNvSpPr/>
          <p:nvPr/>
        </p:nvSpPr>
        <p:spPr>
          <a:xfrm>
            <a:off x="5155117" y="639260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6" name="object 186" descr=""/>
          <p:cNvSpPr/>
          <p:nvPr/>
        </p:nvSpPr>
        <p:spPr>
          <a:xfrm>
            <a:off x="5250616" y="639260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7" name="object 187" descr=""/>
          <p:cNvSpPr/>
          <p:nvPr/>
        </p:nvSpPr>
        <p:spPr>
          <a:xfrm>
            <a:off x="5346116" y="639260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8" name="object 188" descr=""/>
          <p:cNvSpPr/>
          <p:nvPr/>
        </p:nvSpPr>
        <p:spPr>
          <a:xfrm>
            <a:off x="5441615" y="639260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9" name="object 189" descr=""/>
          <p:cNvSpPr/>
          <p:nvPr/>
        </p:nvSpPr>
        <p:spPr>
          <a:xfrm>
            <a:off x="5536319" y="6392605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1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0" name="object 190" descr=""/>
          <p:cNvSpPr/>
          <p:nvPr/>
        </p:nvSpPr>
        <p:spPr>
          <a:xfrm>
            <a:off x="5631819" y="6392605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1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1" name="object 191" descr=""/>
          <p:cNvSpPr/>
          <p:nvPr/>
        </p:nvSpPr>
        <p:spPr>
          <a:xfrm>
            <a:off x="5727319" y="639260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2" name="object 192" descr=""/>
          <p:cNvSpPr/>
          <p:nvPr/>
        </p:nvSpPr>
        <p:spPr>
          <a:xfrm>
            <a:off x="5822818" y="639260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3" name="object 193" descr=""/>
          <p:cNvSpPr/>
          <p:nvPr/>
        </p:nvSpPr>
        <p:spPr>
          <a:xfrm>
            <a:off x="5918318" y="639260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4" name="object 194" descr=""/>
          <p:cNvSpPr/>
          <p:nvPr/>
        </p:nvSpPr>
        <p:spPr>
          <a:xfrm>
            <a:off x="6013817" y="639260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5" name="object 195" descr=""/>
          <p:cNvSpPr/>
          <p:nvPr/>
        </p:nvSpPr>
        <p:spPr>
          <a:xfrm>
            <a:off x="6108521" y="6392605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1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6" name="object 196" descr=""/>
          <p:cNvSpPr/>
          <p:nvPr/>
        </p:nvSpPr>
        <p:spPr>
          <a:xfrm>
            <a:off x="6204021" y="6392605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1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7" name="object 197" descr=""/>
          <p:cNvSpPr/>
          <p:nvPr/>
        </p:nvSpPr>
        <p:spPr>
          <a:xfrm>
            <a:off x="6299520" y="639260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8" name="object 198" descr=""/>
          <p:cNvSpPr/>
          <p:nvPr/>
        </p:nvSpPr>
        <p:spPr>
          <a:xfrm>
            <a:off x="6395020" y="639260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9" name="object 199" descr=""/>
          <p:cNvSpPr/>
          <p:nvPr/>
        </p:nvSpPr>
        <p:spPr>
          <a:xfrm>
            <a:off x="6490520" y="639260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0" name="object 200" descr=""/>
          <p:cNvSpPr/>
          <p:nvPr/>
        </p:nvSpPr>
        <p:spPr>
          <a:xfrm>
            <a:off x="6586018" y="639260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6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1" name="object 201" descr=""/>
          <p:cNvSpPr/>
          <p:nvPr/>
        </p:nvSpPr>
        <p:spPr>
          <a:xfrm>
            <a:off x="6680723" y="6392605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2" name="object 202" descr=""/>
          <p:cNvSpPr/>
          <p:nvPr/>
        </p:nvSpPr>
        <p:spPr>
          <a:xfrm>
            <a:off x="6776223" y="6392605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3" name="object 203" descr=""/>
          <p:cNvSpPr/>
          <p:nvPr/>
        </p:nvSpPr>
        <p:spPr>
          <a:xfrm>
            <a:off x="6871722" y="639260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6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4" name="object 204" descr=""/>
          <p:cNvSpPr/>
          <p:nvPr/>
        </p:nvSpPr>
        <p:spPr>
          <a:xfrm>
            <a:off x="6967222" y="639260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5" name="object 205" descr=""/>
          <p:cNvSpPr/>
          <p:nvPr/>
        </p:nvSpPr>
        <p:spPr>
          <a:xfrm>
            <a:off x="7062722" y="639260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4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6" name="object 206" descr=""/>
          <p:cNvSpPr/>
          <p:nvPr/>
        </p:nvSpPr>
        <p:spPr>
          <a:xfrm>
            <a:off x="7157425" y="6392605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2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7" name="object 207" descr=""/>
          <p:cNvSpPr/>
          <p:nvPr/>
        </p:nvSpPr>
        <p:spPr>
          <a:xfrm>
            <a:off x="7252924" y="6392605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1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8" name="object 208" descr=""/>
          <p:cNvSpPr/>
          <p:nvPr/>
        </p:nvSpPr>
        <p:spPr>
          <a:xfrm>
            <a:off x="7348425" y="639260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4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9" name="object 209" descr=""/>
          <p:cNvSpPr/>
          <p:nvPr/>
        </p:nvSpPr>
        <p:spPr>
          <a:xfrm>
            <a:off x="7443923" y="639260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0" name="object 210" descr=""/>
          <p:cNvSpPr/>
          <p:nvPr/>
        </p:nvSpPr>
        <p:spPr>
          <a:xfrm>
            <a:off x="7539423" y="639260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6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1" name="object 211" descr=""/>
          <p:cNvSpPr/>
          <p:nvPr/>
        </p:nvSpPr>
        <p:spPr>
          <a:xfrm>
            <a:off x="7634923" y="639260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4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2" name="object 212" descr=""/>
          <p:cNvSpPr/>
          <p:nvPr/>
        </p:nvSpPr>
        <p:spPr>
          <a:xfrm>
            <a:off x="7729627" y="6392605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1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3" name="object 213" descr=""/>
          <p:cNvSpPr/>
          <p:nvPr/>
        </p:nvSpPr>
        <p:spPr>
          <a:xfrm>
            <a:off x="7825127" y="6392605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2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4" name="object 214" descr=""/>
          <p:cNvSpPr/>
          <p:nvPr/>
        </p:nvSpPr>
        <p:spPr>
          <a:xfrm>
            <a:off x="7920626" y="639260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5" name="object 215" descr=""/>
          <p:cNvSpPr/>
          <p:nvPr/>
        </p:nvSpPr>
        <p:spPr>
          <a:xfrm>
            <a:off x="8016126" y="639260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6" name="object 216" descr=""/>
          <p:cNvSpPr/>
          <p:nvPr/>
        </p:nvSpPr>
        <p:spPr>
          <a:xfrm>
            <a:off x="8111625" y="639260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7" name="object 217" descr=""/>
          <p:cNvSpPr/>
          <p:nvPr/>
        </p:nvSpPr>
        <p:spPr>
          <a:xfrm>
            <a:off x="8207125" y="639260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4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8" name="object 218" descr=""/>
          <p:cNvSpPr/>
          <p:nvPr/>
        </p:nvSpPr>
        <p:spPr>
          <a:xfrm>
            <a:off x="8301829" y="6392605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9" name="object 219" descr=""/>
          <p:cNvSpPr/>
          <p:nvPr/>
        </p:nvSpPr>
        <p:spPr>
          <a:xfrm>
            <a:off x="8397328" y="6392605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1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0" name="object 220" descr=""/>
          <p:cNvSpPr/>
          <p:nvPr/>
        </p:nvSpPr>
        <p:spPr>
          <a:xfrm>
            <a:off x="8492828" y="639260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1" name="object 221" descr=""/>
          <p:cNvSpPr/>
          <p:nvPr/>
        </p:nvSpPr>
        <p:spPr>
          <a:xfrm>
            <a:off x="8588327" y="639260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2" name="object 222" descr=""/>
          <p:cNvSpPr/>
          <p:nvPr/>
        </p:nvSpPr>
        <p:spPr>
          <a:xfrm>
            <a:off x="8683828" y="639260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3" name="object 223" descr=""/>
          <p:cNvSpPr/>
          <p:nvPr/>
        </p:nvSpPr>
        <p:spPr>
          <a:xfrm>
            <a:off x="8779327" y="639260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4" name="object 224" descr=""/>
          <p:cNvSpPr/>
          <p:nvPr/>
        </p:nvSpPr>
        <p:spPr>
          <a:xfrm>
            <a:off x="8874031" y="6392605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1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5" name="object 225" descr=""/>
          <p:cNvSpPr/>
          <p:nvPr/>
        </p:nvSpPr>
        <p:spPr>
          <a:xfrm>
            <a:off x="8969530" y="6392605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2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6" name="object 226" descr=""/>
          <p:cNvSpPr/>
          <p:nvPr/>
        </p:nvSpPr>
        <p:spPr>
          <a:xfrm>
            <a:off x="9065030" y="639260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7" name="object 227" descr=""/>
          <p:cNvSpPr/>
          <p:nvPr/>
        </p:nvSpPr>
        <p:spPr>
          <a:xfrm>
            <a:off x="9160529" y="639260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8" name="object 228" descr=""/>
          <p:cNvSpPr/>
          <p:nvPr/>
        </p:nvSpPr>
        <p:spPr>
          <a:xfrm>
            <a:off x="9256028" y="639260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6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9" name="object 229" descr=""/>
          <p:cNvSpPr/>
          <p:nvPr/>
        </p:nvSpPr>
        <p:spPr>
          <a:xfrm>
            <a:off x="9351529" y="639260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0" name="object 230" descr=""/>
          <p:cNvSpPr/>
          <p:nvPr/>
        </p:nvSpPr>
        <p:spPr>
          <a:xfrm>
            <a:off x="9446233" y="6392605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1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1" name="object 231" descr=""/>
          <p:cNvSpPr/>
          <p:nvPr/>
        </p:nvSpPr>
        <p:spPr>
          <a:xfrm>
            <a:off x="9541733" y="639260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2" name="object 232" descr=""/>
          <p:cNvSpPr/>
          <p:nvPr/>
        </p:nvSpPr>
        <p:spPr>
          <a:xfrm>
            <a:off x="9637231" y="639260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6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3" name="object 233" descr=""/>
          <p:cNvSpPr/>
          <p:nvPr/>
        </p:nvSpPr>
        <p:spPr>
          <a:xfrm>
            <a:off x="9732732" y="639260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4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4" name="object 234" descr=""/>
          <p:cNvSpPr/>
          <p:nvPr/>
        </p:nvSpPr>
        <p:spPr>
          <a:xfrm>
            <a:off x="9828231" y="639260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5" name="object 235" descr=""/>
          <p:cNvSpPr/>
          <p:nvPr/>
        </p:nvSpPr>
        <p:spPr>
          <a:xfrm>
            <a:off x="9922935" y="6392605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1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6" name="object 236" descr=""/>
          <p:cNvSpPr/>
          <p:nvPr/>
        </p:nvSpPr>
        <p:spPr>
          <a:xfrm>
            <a:off x="10018434" y="6392605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1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7" name="object 237" descr=""/>
          <p:cNvSpPr/>
          <p:nvPr/>
        </p:nvSpPr>
        <p:spPr>
          <a:xfrm>
            <a:off x="10113934" y="639260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4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8" name="object 238" descr=""/>
          <p:cNvSpPr/>
          <p:nvPr/>
        </p:nvSpPr>
        <p:spPr>
          <a:xfrm>
            <a:off x="10209434" y="639260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9" name="object 239" descr=""/>
          <p:cNvSpPr/>
          <p:nvPr/>
        </p:nvSpPr>
        <p:spPr>
          <a:xfrm>
            <a:off x="10304933" y="639260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6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0" name="object 240" descr=""/>
          <p:cNvSpPr/>
          <p:nvPr/>
        </p:nvSpPr>
        <p:spPr>
          <a:xfrm>
            <a:off x="10400433" y="639260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4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1" name="object 241" descr=""/>
          <p:cNvSpPr/>
          <p:nvPr/>
        </p:nvSpPr>
        <p:spPr>
          <a:xfrm>
            <a:off x="10495136" y="6392605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2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2" name="object 242" descr=""/>
          <p:cNvSpPr/>
          <p:nvPr/>
        </p:nvSpPr>
        <p:spPr>
          <a:xfrm>
            <a:off x="10590637" y="6392605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1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3" name="object 243" descr=""/>
          <p:cNvSpPr/>
          <p:nvPr/>
        </p:nvSpPr>
        <p:spPr>
          <a:xfrm>
            <a:off x="10686136" y="639260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4" name="object 244" descr=""/>
          <p:cNvSpPr/>
          <p:nvPr/>
        </p:nvSpPr>
        <p:spPr>
          <a:xfrm>
            <a:off x="10781635" y="639260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5" name="object 245" descr=""/>
          <p:cNvSpPr/>
          <p:nvPr/>
        </p:nvSpPr>
        <p:spPr>
          <a:xfrm>
            <a:off x="10877136" y="639260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6" name="object 246" descr=""/>
          <p:cNvSpPr/>
          <p:nvPr/>
        </p:nvSpPr>
        <p:spPr>
          <a:xfrm>
            <a:off x="10972634" y="639260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6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7" name="object 247" descr=""/>
          <p:cNvSpPr/>
          <p:nvPr/>
        </p:nvSpPr>
        <p:spPr>
          <a:xfrm>
            <a:off x="11067339" y="6392605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8" name="object 248" descr=""/>
          <p:cNvSpPr/>
          <p:nvPr/>
        </p:nvSpPr>
        <p:spPr>
          <a:xfrm>
            <a:off x="11162838" y="6392605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2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9" name="object 249" descr=""/>
          <p:cNvSpPr/>
          <p:nvPr/>
        </p:nvSpPr>
        <p:spPr>
          <a:xfrm>
            <a:off x="11258338" y="639260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4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0" name="object 250" descr=""/>
          <p:cNvSpPr/>
          <p:nvPr/>
        </p:nvSpPr>
        <p:spPr>
          <a:xfrm>
            <a:off x="11353837" y="639260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1" name="object 251" descr=""/>
          <p:cNvSpPr/>
          <p:nvPr/>
        </p:nvSpPr>
        <p:spPr>
          <a:xfrm>
            <a:off x="11449336" y="639260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2" name="object 252" descr=""/>
          <p:cNvSpPr/>
          <p:nvPr/>
        </p:nvSpPr>
        <p:spPr>
          <a:xfrm>
            <a:off x="11544837" y="639260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4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3" name="object 253" descr=""/>
          <p:cNvSpPr/>
          <p:nvPr/>
        </p:nvSpPr>
        <p:spPr>
          <a:xfrm>
            <a:off x="11639541" y="6392605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1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4" name="object 254" descr=""/>
          <p:cNvSpPr/>
          <p:nvPr/>
        </p:nvSpPr>
        <p:spPr>
          <a:xfrm>
            <a:off x="11735041" y="6392605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5" name="object 255" descr=""/>
          <p:cNvSpPr/>
          <p:nvPr/>
        </p:nvSpPr>
        <p:spPr>
          <a:xfrm>
            <a:off x="11830539" y="639260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6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6" name="object 256" descr=""/>
          <p:cNvSpPr/>
          <p:nvPr/>
        </p:nvSpPr>
        <p:spPr>
          <a:xfrm>
            <a:off x="11926040" y="639260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4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7" name="object 257" descr=""/>
          <p:cNvSpPr/>
          <p:nvPr/>
        </p:nvSpPr>
        <p:spPr>
          <a:xfrm>
            <a:off x="12021539" y="639260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8" name="object 258" descr=""/>
          <p:cNvSpPr/>
          <p:nvPr/>
        </p:nvSpPr>
        <p:spPr>
          <a:xfrm>
            <a:off x="12116243" y="6392605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9" name="object 259" descr=""/>
          <p:cNvSpPr/>
          <p:nvPr/>
        </p:nvSpPr>
        <p:spPr>
          <a:xfrm>
            <a:off x="6095" y="6484057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0" name="object 260" descr=""/>
          <p:cNvSpPr/>
          <p:nvPr/>
        </p:nvSpPr>
        <p:spPr>
          <a:xfrm>
            <a:off x="100799" y="6484057"/>
            <a:ext cx="11430" cy="0"/>
          </a:xfrm>
          <a:custGeom>
            <a:avLst/>
            <a:gdLst/>
            <a:ahLst/>
            <a:cxnLst/>
            <a:rect l="l" t="t" r="r" b="b"/>
            <a:pathLst>
              <a:path w="11430" h="0">
                <a:moveTo>
                  <a:pt x="0" y="0"/>
                </a:moveTo>
                <a:lnTo>
                  <a:pt x="11141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1" name="object 261" descr=""/>
          <p:cNvSpPr/>
          <p:nvPr/>
        </p:nvSpPr>
        <p:spPr>
          <a:xfrm>
            <a:off x="196299" y="6484057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2" name="object 262" descr=""/>
          <p:cNvSpPr/>
          <p:nvPr/>
        </p:nvSpPr>
        <p:spPr>
          <a:xfrm>
            <a:off x="291799" y="6484057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3" name="object 263" descr=""/>
          <p:cNvSpPr/>
          <p:nvPr/>
        </p:nvSpPr>
        <p:spPr>
          <a:xfrm>
            <a:off x="387298" y="6484057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4" name="object 264" descr=""/>
          <p:cNvSpPr/>
          <p:nvPr/>
        </p:nvSpPr>
        <p:spPr>
          <a:xfrm>
            <a:off x="482798" y="6484057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5" name="object 265" descr=""/>
          <p:cNvSpPr/>
          <p:nvPr/>
        </p:nvSpPr>
        <p:spPr>
          <a:xfrm>
            <a:off x="577502" y="6484057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1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6" name="object 266" descr=""/>
          <p:cNvSpPr/>
          <p:nvPr/>
        </p:nvSpPr>
        <p:spPr>
          <a:xfrm>
            <a:off x="673001" y="6484057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1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7" name="object 267" descr=""/>
          <p:cNvSpPr/>
          <p:nvPr/>
        </p:nvSpPr>
        <p:spPr>
          <a:xfrm>
            <a:off x="768501" y="6484057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8" name="object 268" descr=""/>
          <p:cNvSpPr/>
          <p:nvPr/>
        </p:nvSpPr>
        <p:spPr>
          <a:xfrm>
            <a:off x="864001" y="6484057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9" name="object 269" descr=""/>
          <p:cNvSpPr/>
          <p:nvPr/>
        </p:nvSpPr>
        <p:spPr>
          <a:xfrm>
            <a:off x="959500" y="6484057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0" name="object 270" descr=""/>
          <p:cNvSpPr/>
          <p:nvPr/>
        </p:nvSpPr>
        <p:spPr>
          <a:xfrm>
            <a:off x="1055000" y="6484057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1" name="object 271" descr=""/>
          <p:cNvSpPr/>
          <p:nvPr/>
        </p:nvSpPr>
        <p:spPr>
          <a:xfrm>
            <a:off x="1149704" y="6484057"/>
            <a:ext cx="11430" cy="0"/>
          </a:xfrm>
          <a:custGeom>
            <a:avLst/>
            <a:gdLst/>
            <a:ahLst/>
            <a:cxnLst/>
            <a:rect l="l" t="t" r="r" b="b"/>
            <a:pathLst>
              <a:path w="11430" h="0">
                <a:moveTo>
                  <a:pt x="0" y="0"/>
                </a:moveTo>
                <a:lnTo>
                  <a:pt x="11141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2" name="object 272" descr=""/>
          <p:cNvSpPr/>
          <p:nvPr/>
        </p:nvSpPr>
        <p:spPr>
          <a:xfrm>
            <a:off x="1245203" y="6484057"/>
            <a:ext cx="11430" cy="0"/>
          </a:xfrm>
          <a:custGeom>
            <a:avLst/>
            <a:gdLst/>
            <a:ahLst/>
            <a:cxnLst/>
            <a:rect l="l" t="t" r="r" b="b"/>
            <a:pathLst>
              <a:path w="11430" h="0">
                <a:moveTo>
                  <a:pt x="0" y="0"/>
                </a:moveTo>
                <a:lnTo>
                  <a:pt x="11141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3" name="object 273" descr=""/>
          <p:cNvSpPr/>
          <p:nvPr/>
        </p:nvSpPr>
        <p:spPr>
          <a:xfrm>
            <a:off x="1340703" y="6484057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4" name="object 274" descr=""/>
          <p:cNvSpPr/>
          <p:nvPr/>
        </p:nvSpPr>
        <p:spPr>
          <a:xfrm>
            <a:off x="1436203" y="6484057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5" name="object 275" descr=""/>
          <p:cNvSpPr/>
          <p:nvPr/>
        </p:nvSpPr>
        <p:spPr>
          <a:xfrm>
            <a:off x="1531702" y="6484057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6" name="object 276" descr=""/>
          <p:cNvSpPr/>
          <p:nvPr/>
        </p:nvSpPr>
        <p:spPr>
          <a:xfrm>
            <a:off x="1627202" y="6484057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7" name="object 277" descr=""/>
          <p:cNvSpPr/>
          <p:nvPr/>
        </p:nvSpPr>
        <p:spPr>
          <a:xfrm>
            <a:off x="1721906" y="6484057"/>
            <a:ext cx="11430" cy="0"/>
          </a:xfrm>
          <a:custGeom>
            <a:avLst/>
            <a:gdLst/>
            <a:ahLst/>
            <a:cxnLst/>
            <a:rect l="l" t="t" r="r" b="b"/>
            <a:pathLst>
              <a:path w="11430" h="0">
                <a:moveTo>
                  <a:pt x="0" y="0"/>
                </a:moveTo>
                <a:lnTo>
                  <a:pt x="11141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8" name="object 278" descr=""/>
          <p:cNvSpPr/>
          <p:nvPr/>
        </p:nvSpPr>
        <p:spPr>
          <a:xfrm>
            <a:off x="1817405" y="6484057"/>
            <a:ext cx="11430" cy="0"/>
          </a:xfrm>
          <a:custGeom>
            <a:avLst/>
            <a:gdLst/>
            <a:ahLst/>
            <a:cxnLst/>
            <a:rect l="l" t="t" r="r" b="b"/>
            <a:pathLst>
              <a:path w="11430" h="0">
                <a:moveTo>
                  <a:pt x="0" y="0"/>
                </a:moveTo>
                <a:lnTo>
                  <a:pt x="11141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9" name="object 279" descr=""/>
          <p:cNvSpPr/>
          <p:nvPr/>
        </p:nvSpPr>
        <p:spPr>
          <a:xfrm>
            <a:off x="1912905" y="6484057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0" name="object 280" descr=""/>
          <p:cNvSpPr/>
          <p:nvPr/>
        </p:nvSpPr>
        <p:spPr>
          <a:xfrm>
            <a:off x="2008404" y="6484057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1" name="object 281" descr=""/>
          <p:cNvSpPr/>
          <p:nvPr/>
        </p:nvSpPr>
        <p:spPr>
          <a:xfrm>
            <a:off x="2103904" y="6484057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2" name="object 282" descr=""/>
          <p:cNvSpPr/>
          <p:nvPr/>
        </p:nvSpPr>
        <p:spPr>
          <a:xfrm>
            <a:off x="2199404" y="6484057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3" name="object 283" descr=""/>
          <p:cNvSpPr/>
          <p:nvPr/>
        </p:nvSpPr>
        <p:spPr>
          <a:xfrm>
            <a:off x="2294108" y="6484057"/>
            <a:ext cx="11430" cy="0"/>
          </a:xfrm>
          <a:custGeom>
            <a:avLst/>
            <a:gdLst/>
            <a:ahLst/>
            <a:cxnLst/>
            <a:rect l="l" t="t" r="r" b="b"/>
            <a:pathLst>
              <a:path w="11430" h="0">
                <a:moveTo>
                  <a:pt x="0" y="0"/>
                </a:moveTo>
                <a:lnTo>
                  <a:pt x="11141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4" name="object 284" descr=""/>
          <p:cNvSpPr/>
          <p:nvPr/>
        </p:nvSpPr>
        <p:spPr>
          <a:xfrm>
            <a:off x="2389607" y="6484057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5" name="object 285" descr=""/>
          <p:cNvSpPr/>
          <p:nvPr/>
        </p:nvSpPr>
        <p:spPr>
          <a:xfrm>
            <a:off x="2485106" y="6484057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346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6" name="object 286" descr=""/>
          <p:cNvSpPr/>
          <p:nvPr/>
        </p:nvSpPr>
        <p:spPr>
          <a:xfrm>
            <a:off x="2580607" y="6484057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7" name="object 287" descr=""/>
          <p:cNvSpPr/>
          <p:nvPr/>
        </p:nvSpPr>
        <p:spPr>
          <a:xfrm>
            <a:off x="2676106" y="6484057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344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8" name="object 288" descr=""/>
          <p:cNvSpPr/>
          <p:nvPr/>
        </p:nvSpPr>
        <p:spPr>
          <a:xfrm>
            <a:off x="2770810" y="6484057"/>
            <a:ext cx="11430" cy="0"/>
          </a:xfrm>
          <a:custGeom>
            <a:avLst/>
            <a:gdLst/>
            <a:ahLst/>
            <a:cxnLst/>
            <a:rect l="l" t="t" r="r" b="b"/>
            <a:pathLst>
              <a:path w="11430" h="0">
                <a:moveTo>
                  <a:pt x="0" y="0"/>
                </a:moveTo>
                <a:lnTo>
                  <a:pt x="11141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9" name="object 289" descr=""/>
          <p:cNvSpPr/>
          <p:nvPr/>
        </p:nvSpPr>
        <p:spPr>
          <a:xfrm>
            <a:off x="2866309" y="6484057"/>
            <a:ext cx="11430" cy="0"/>
          </a:xfrm>
          <a:custGeom>
            <a:avLst/>
            <a:gdLst/>
            <a:ahLst/>
            <a:cxnLst/>
            <a:rect l="l" t="t" r="r" b="b"/>
            <a:pathLst>
              <a:path w="11430" h="0">
                <a:moveTo>
                  <a:pt x="0" y="0"/>
                </a:moveTo>
                <a:lnTo>
                  <a:pt x="11141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0" name="object 290" descr=""/>
          <p:cNvSpPr/>
          <p:nvPr/>
        </p:nvSpPr>
        <p:spPr>
          <a:xfrm>
            <a:off x="2961808" y="6484057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1" name="object 291" descr=""/>
          <p:cNvSpPr/>
          <p:nvPr/>
        </p:nvSpPr>
        <p:spPr>
          <a:xfrm>
            <a:off x="3057309" y="6484057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2" name="object 292" descr=""/>
          <p:cNvSpPr/>
          <p:nvPr/>
        </p:nvSpPr>
        <p:spPr>
          <a:xfrm>
            <a:off x="3152808" y="6484057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3" name="object 293" descr=""/>
          <p:cNvSpPr/>
          <p:nvPr/>
        </p:nvSpPr>
        <p:spPr>
          <a:xfrm>
            <a:off x="3248307" y="6484057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4" name="object 294" descr=""/>
          <p:cNvSpPr/>
          <p:nvPr/>
        </p:nvSpPr>
        <p:spPr>
          <a:xfrm>
            <a:off x="3343011" y="6484057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2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5" name="object 295" descr=""/>
          <p:cNvSpPr/>
          <p:nvPr/>
        </p:nvSpPr>
        <p:spPr>
          <a:xfrm>
            <a:off x="3438511" y="6484057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1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6" name="object 296" descr=""/>
          <p:cNvSpPr/>
          <p:nvPr/>
        </p:nvSpPr>
        <p:spPr>
          <a:xfrm>
            <a:off x="3534011" y="6484057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7" name="object 297" descr=""/>
          <p:cNvSpPr/>
          <p:nvPr/>
        </p:nvSpPr>
        <p:spPr>
          <a:xfrm>
            <a:off x="3629510" y="6484057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8" name="object 298" descr=""/>
          <p:cNvSpPr/>
          <p:nvPr/>
        </p:nvSpPr>
        <p:spPr>
          <a:xfrm>
            <a:off x="3725010" y="6484057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9" name="object 299" descr=""/>
          <p:cNvSpPr/>
          <p:nvPr/>
        </p:nvSpPr>
        <p:spPr>
          <a:xfrm>
            <a:off x="3820510" y="6484057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4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0" name="object 300" descr=""/>
          <p:cNvSpPr/>
          <p:nvPr/>
        </p:nvSpPr>
        <p:spPr>
          <a:xfrm>
            <a:off x="3915213" y="6484057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1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1" name="object 301" descr=""/>
          <p:cNvSpPr/>
          <p:nvPr/>
        </p:nvSpPr>
        <p:spPr>
          <a:xfrm>
            <a:off x="4010714" y="6484057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2" name="object 302" descr=""/>
          <p:cNvSpPr/>
          <p:nvPr/>
        </p:nvSpPr>
        <p:spPr>
          <a:xfrm>
            <a:off x="4106212" y="6484057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3" name="object 303" descr=""/>
          <p:cNvSpPr/>
          <p:nvPr/>
        </p:nvSpPr>
        <p:spPr>
          <a:xfrm>
            <a:off x="4201712" y="6484057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4" name="object 304" descr=""/>
          <p:cNvSpPr/>
          <p:nvPr/>
        </p:nvSpPr>
        <p:spPr>
          <a:xfrm>
            <a:off x="4297212" y="6484057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5" name="object 305" descr=""/>
          <p:cNvSpPr/>
          <p:nvPr/>
        </p:nvSpPr>
        <p:spPr>
          <a:xfrm>
            <a:off x="4392711" y="6484057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6" name="object 306" descr=""/>
          <p:cNvSpPr/>
          <p:nvPr/>
        </p:nvSpPr>
        <p:spPr>
          <a:xfrm>
            <a:off x="4487415" y="6484057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1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7" name="object 307" descr=""/>
          <p:cNvSpPr/>
          <p:nvPr/>
        </p:nvSpPr>
        <p:spPr>
          <a:xfrm>
            <a:off x="4582915" y="6484057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1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8" name="object 308" descr=""/>
          <p:cNvSpPr/>
          <p:nvPr/>
        </p:nvSpPr>
        <p:spPr>
          <a:xfrm>
            <a:off x="4678414" y="6484057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9" name="object 309" descr=""/>
          <p:cNvSpPr/>
          <p:nvPr/>
        </p:nvSpPr>
        <p:spPr>
          <a:xfrm>
            <a:off x="4773914" y="6484057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0" name="object 310" descr=""/>
          <p:cNvSpPr/>
          <p:nvPr/>
        </p:nvSpPr>
        <p:spPr>
          <a:xfrm>
            <a:off x="4869414" y="6484057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1" name="object 311" descr=""/>
          <p:cNvSpPr/>
          <p:nvPr/>
        </p:nvSpPr>
        <p:spPr>
          <a:xfrm>
            <a:off x="4964117" y="6484057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1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2" name="object 312" descr=""/>
          <p:cNvSpPr/>
          <p:nvPr/>
        </p:nvSpPr>
        <p:spPr>
          <a:xfrm>
            <a:off x="5059617" y="6484057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1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3" name="object 313" descr=""/>
          <p:cNvSpPr/>
          <p:nvPr/>
        </p:nvSpPr>
        <p:spPr>
          <a:xfrm>
            <a:off x="5155117" y="6484057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4" name="object 314" descr=""/>
          <p:cNvSpPr/>
          <p:nvPr/>
        </p:nvSpPr>
        <p:spPr>
          <a:xfrm>
            <a:off x="5250616" y="6484057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5" name="object 315" descr=""/>
          <p:cNvSpPr/>
          <p:nvPr/>
        </p:nvSpPr>
        <p:spPr>
          <a:xfrm>
            <a:off x="5346116" y="6484057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6" name="object 316" descr=""/>
          <p:cNvSpPr/>
          <p:nvPr/>
        </p:nvSpPr>
        <p:spPr>
          <a:xfrm>
            <a:off x="5441615" y="6484057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7" name="object 317" descr=""/>
          <p:cNvSpPr/>
          <p:nvPr/>
        </p:nvSpPr>
        <p:spPr>
          <a:xfrm>
            <a:off x="5536319" y="6484057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1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8" name="object 318" descr=""/>
          <p:cNvSpPr/>
          <p:nvPr/>
        </p:nvSpPr>
        <p:spPr>
          <a:xfrm>
            <a:off x="5631819" y="6484057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1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9" name="object 319" descr=""/>
          <p:cNvSpPr/>
          <p:nvPr/>
        </p:nvSpPr>
        <p:spPr>
          <a:xfrm>
            <a:off x="5727319" y="6484057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0" name="object 320" descr=""/>
          <p:cNvSpPr/>
          <p:nvPr/>
        </p:nvSpPr>
        <p:spPr>
          <a:xfrm>
            <a:off x="5822818" y="6484057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1" name="object 321" descr=""/>
          <p:cNvSpPr/>
          <p:nvPr/>
        </p:nvSpPr>
        <p:spPr>
          <a:xfrm>
            <a:off x="5918318" y="6484057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2" name="object 322" descr=""/>
          <p:cNvSpPr/>
          <p:nvPr/>
        </p:nvSpPr>
        <p:spPr>
          <a:xfrm>
            <a:off x="6013817" y="6484057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3" name="object 323" descr=""/>
          <p:cNvSpPr/>
          <p:nvPr/>
        </p:nvSpPr>
        <p:spPr>
          <a:xfrm>
            <a:off x="6108521" y="6484057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1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4" name="object 324" descr=""/>
          <p:cNvSpPr/>
          <p:nvPr/>
        </p:nvSpPr>
        <p:spPr>
          <a:xfrm>
            <a:off x="6204021" y="6484057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1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5" name="object 325" descr=""/>
          <p:cNvSpPr/>
          <p:nvPr/>
        </p:nvSpPr>
        <p:spPr>
          <a:xfrm>
            <a:off x="6299520" y="6484057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6" name="object 326" descr=""/>
          <p:cNvSpPr/>
          <p:nvPr/>
        </p:nvSpPr>
        <p:spPr>
          <a:xfrm>
            <a:off x="6395020" y="6484057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7" name="object 327" descr=""/>
          <p:cNvSpPr/>
          <p:nvPr/>
        </p:nvSpPr>
        <p:spPr>
          <a:xfrm>
            <a:off x="6490520" y="6484057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8" name="object 328" descr=""/>
          <p:cNvSpPr/>
          <p:nvPr/>
        </p:nvSpPr>
        <p:spPr>
          <a:xfrm>
            <a:off x="6586018" y="6484057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6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9" name="object 329" descr=""/>
          <p:cNvSpPr/>
          <p:nvPr/>
        </p:nvSpPr>
        <p:spPr>
          <a:xfrm>
            <a:off x="6680723" y="6484057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0" name="object 330" descr=""/>
          <p:cNvSpPr/>
          <p:nvPr/>
        </p:nvSpPr>
        <p:spPr>
          <a:xfrm>
            <a:off x="6776223" y="6484057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1" name="object 331" descr=""/>
          <p:cNvSpPr/>
          <p:nvPr/>
        </p:nvSpPr>
        <p:spPr>
          <a:xfrm>
            <a:off x="6871722" y="6484057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6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2" name="object 332" descr=""/>
          <p:cNvSpPr/>
          <p:nvPr/>
        </p:nvSpPr>
        <p:spPr>
          <a:xfrm>
            <a:off x="6967222" y="6484057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3" name="object 333" descr=""/>
          <p:cNvSpPr/>
          <p:nvPr/>
        </p:nvSpPr>
        <p:spPr>
          <a:xfrm>
            <a:off x="7062722" y="6484057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4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4" name="object 334" descr=""/>
          <p:cNvSpPr/>
          <p:nvPr/>
        </p:nvSpPr>
        <p:spPr>
          <a:xfrm>
            <a:off x="7157425" y="6484057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2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5" name="object 335" descr=""/>
          <p:cNvSpPr/>
          <p:nvPr/>
        </p:nvSpPr>
        <p:spPr>
          <a:xfrm>
            <a:off x="7252924" y="6484057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1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6" name="object 336" descr=""/>
          <p:cNvSpPr/>
          <p:nvPr/>
        </p:nvSpPr>
        <p:spPr>
          <a:xfrm>
            <a:off x="7348425" y="6484057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4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7" name="object 337" descr=""/>
          <p:cNvSpPr/>
          <p:nvPr/>
        </p:nvSpPr>
        <p:spPr>
          <a:xfrm>
            <a:off x="7443923" y="6484057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8" name="object 338" descr=""/>
          <p:cNvSpPr/>
          <p:nvPr/>
        </p:nvSpPr>
        <p:spPr>
          <a:xfrm>
            <a:off x="7539423" y="6484057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6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9" name="object 339" descr=""/>
          <p:cNvSpPr/>
          <p:nvPr/>
        </p:nvSpPr>
        <p:spPr>
          <a:xfrm>
            <a:off x="7634923" y="6484057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4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0" name="object 340" descr=""/>
          <p:cNvSpPr/>
          <p:nvPr/>
        </p:nvSpPr>
        <p:spPr>
          <a:xfrm>
            <a:off x="7729627" y="6484057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1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1" name="object 341" descr=""/>
          <p:cNvSpPr/>
          <p:nvPr/>
        </p:nvSpPr>
        <p:spPr>
          <a:xfrm>
            <a:off x="7825127" y="6484057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2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2" name="object 342" descr=""/>
          <p:cNvSpPr/>
          <p:nvPr/>
        </p:nvSpPr>
        <p:spPr>
          <a:xfrm>
            <a:off x="7920626" y="6484057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3" name="object 343" descr=""/>
          <p:cNvSpPr/>
          <p:nvPr/>
        </p:nvSpPr>
        <p:spPr>
          <a:xfrm>
            <a:off x="8016126" y="6484057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4" name="object 344" descr=""/>
          <p:cNvSpPr/>
          <p:nvPr/>
        </p:nvSpPr>
        <p:spPr>
          <a:xfrm>
            <a:off x="8111625" y="6484057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5" name="object 345" descr=""/>
          <p:cNvSpPr/>
          <p:nvPr/>
        </p:nvSpPr>
        <p:spPr>
          <a:xfrm>
            <a:off x="8207125" y="6484057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4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6" name="object 346" descr=""/>
          <p:cNvSpPr/>
          <p:nvPr/>
        </p:nvSpPr>
        <p:spPr>
          <a:xfrm>
            <a:off x="8301829" y="6484057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7" name="object 347" descr=""/>
          <p:cNvSpPr/>
          <p:nvPr/>
        </p:nvSpPr>
        <p:spPr>
          <a:xfrm>
            <a:off x="8397328" y="6484057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1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8" name="object 348" descr=""/>
          <p:cNvSpPr/>
          <p:nvPr/>
        </p:nvSpPr>
        <p:spPr>
          <a:xfrm>
            <a:off x="8492828" y="6484057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9" name="object 349" descr=""/>
          <p:cNvSpPr/>
          <p:nvPr/>
        </p:nvSpPr>
        <p:spPr>
          <a:xfrm>
            <a:off x="8588327" y="6484057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0" name="object 350" descr=""/>
          <p:cNvSpPr/>
          <p:nvPr/>
        </p:nvSpPr>
        <p:spPr>
          <a:xfrm>
            <a:off x="8683828" y="6484057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1" name="object 351" descr=""/>
          <p:cNvSpPr/>
          <p:nvPr/>
        </p:nvSpPr>
        <p:spPr>
          <a:xfrm>
            <a:off x="8779327" y="6484057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2" name="object 352" descr=""/>
          <p:cNvSpPr/>
          <p:nvPr/>
        </p:nvSpPr>
        <p:spPr>
          <a:xfrm>
            <a:off x="8874031" y="6484057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1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3" name="object 353" descr=""/>
          <p:cNvSpPr/>
          <p:nvPr/>
        </p:nvSpPr>
        <p:spPr>
          <a:xfrm>
            <a:off x="8969530" y="6484057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2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4" name="object 354" descr=""/>
          <p:cNvSpPr/>
          <p:nvPr/>
        </p:nvSpPr>
        <p:spPr>
          <a:xfrm>
            <a:off x="9065030" y="6484057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5" name="object 355" descr=""/>
          <p:cNvSpPr/>
          <p:nvPr/>
        </p:nvSpPr>
        <p:spPr>
          <a:xfrm>
            <a:off x="9160529" y="6484057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6" name="object 356" descr=""/>
          <p:cNvSpPr/>
          <p:nvPr/>
        </p:nvSpPr>
        <p:spPr>
          <a:xfrm>
            <a:off x="9256028" y="6484057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6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7" name="object 357" descr=""/>
          <p:cNvSpPr/>
          <p:nvPr/>
        </p:nvSpPr>
        <p:spPr>
          <a:xfrm>
            <a:off x="9351529" y="6484057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8" name="object 358" descr=""/>
          <p:cNvSpPr/>
          <p:nvPr/>
        </p:nvSpPr>
        <p:spPr>
          <a:xfrm>
            <a:off x="9446233" y="6484057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1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9" name="object 359" descr=""/>
          <p:cNvSpPr/>
          <p:nvPr/>
        </p:nvSpPr>
        <p:spPr>
          <a:xfrm>
            <a:off x="9541733" y="6484057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0" name="object 360" descr=""/>
          <p:cNvSpPr/>
          <p:nvPr/>
        </p:nvSpPr>
        <p:spPr>
          <a:xfrm>
            <a:off x="9637231" y="6484057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6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1" name="object 361" descr=""/>
          <p:cNvSpPr/>
          <p:nvPr/>
        </p:nvSpPr>
        <p:spPr>
          <a:xfrm>
            <a:off x="9732732" y="6484057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4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2" name="object 362" descr=""/>
          <p:cNvSpPr/>
          <p:nvPr/>
        </p:nvSpPr>
        <p:spPr>
          <a:xfrm>
            <a:off x="9828231" y="6484057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3" name="object 363" descr=""/>
          <p:cNvSpPr/>
          <p:nvPr/>
        </p:nvSpPr>
        <p:spPr>
          <a:xfrm>
            <a:off x="9922935" y="6484057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1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4" name="object 364" descr=""/>
          <p:cNvSpPr/>
          <p:nvPr/>
        </p:nvSpPr>
        <p:spPr>
          <a:xfrm>
            <a:off x="10018434" y="6484057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1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5" name="object 365" descr=""/>
          <p:cNvSpPr/>
          <p:nvPr/>
        </p:nvSpPr>
        <p:spPr>
          <a:xfrm>
            <a:off x="10113934" y="6484057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4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6" name="object 366" descr=""/>
          <p:cNvSpPr/>
          <p:nvPr/>
        </p:nvSpPr>
        <p:spPr>
          <a:xfrm>
            <a:off x="10209434" y="6484057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7" name="object 367" descr=""/>
          <p:cNvSpPr/>
          <p:nvPr/>
        </p:nvSpPr>
        <p:spPr>
          <a:xfrm>
            <a:off x="10304933" y="6484057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6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8" name="object 368" descr=""/>
          <p:cNvSpPr/>
          <p:nvPr/>
        </p:nvSpPr>
        <p:spPr>
          <a:xfrm>
            <a:off x="10400433" y="6484057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4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9" name="object 369" descr=""/>
          <p:cNvSpPr/>
          <p:nvPr/>
        </p:nvSpPr>
        <p:spPr>
          <a:xfrm>
            <a:off x="10495136" y="6484057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2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0" name="object 370" descr=""/>
          <p:cNvSpPr/>
          <p:nvPr/>
        </p:nvSpPr>
        <p:spPr>
          <a:xfrm>
            <a:off x="10590637" y="6484057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1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1" name="object 371" descr=""/>
          <p:cNvSpPr/>
          <p:nvPr/>
        </p:nvSpPr>
        <p:spPr>
          <a:xfrm>
            <a:off x="10686136" y="6484057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2" name="object 372" descr=""/>
          <p:cNvSpPr/>
          <p:nvPr/>
        </p:nvSpPr>
        <p:spPr>
          <a:xfrm>
            <a:off x="10781635" y="6484057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3" name="object 373" descr=""/>
          <p:cNvSpPr/>
          <p:nvPr/>
        </p:nvSpPr>
        <p:spPr>
          <a:xfrm>
            <a:off x="10877136" y="6484057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4" name="object 374" descr=""/>
          <p:cNvSpPr/>
          <p:nvPr/>
        </p:nvSpPr>
        <p:spPr>
          <a:xfrm>
            <a:off x="10972634" y="6484057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6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5" name="object 375" descr=""/>
          <p:cNvSpPr/>
          <p:nvPr/>
        </p:nvSpPr>
        <p:spPr>
          <a:xfrm>
            <a:off x="11067339" y="6484057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6" name="object 376" descr=""/>
          <p:cNvSpPr/>
          <p:nvPr/>
        </p:nvSpPr>
        <p:spPr>
          <a:xfrm>
            <a:off x="11162838" y="6484057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2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7" name="object 377" descr=""/>
          <p:cNvSpPr/>
          <p:nvPr/>
        </p:nvSpPr>
        <p:spPr>
          <a:xfrm>
            <a:off x="11258338" y="6484057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4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8" name="object 378" descr=""/>
          <p:cNvSpPr/>
          <p:nvPr/>
        </p:nvSpPr>
        <p:spPr>
          <a:xfrm>
            <a:off x="11353837" y="6484057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9" name="object 379" descr=""/>
          <p:cNvSpPr/>
          <p:nvPr/>
        </p:nvSpPr>
        <p:spPr>
          <a:xfrm>
            <a:off x="11449336" y="6484057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0" name="object 380" descr=""/>
          <p:cNvSpPr/>
          <p:nvPr/>
        </p:nvSpPr>
        <p:spPr>
          <a:xfrm>
            <a:off x="11544837" y="6484057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4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1" name="object 381" descr=""/>
          <p:cNvSpPr/>
          <p:nvPr/>
        </p:nvSpPr>
        <p:spPr>
          <a:xfrm>
            <a:off x="11639541" y="6484057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1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2" name="object 382" descr=""/>
          <p:cNvSpPr/>
          <p:nvPr/>
        </p:nvSpPr>
        <p:spPr>
          <a:xfrm>
            <a:off x="11735041" y="6484057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3" name="object 383" descr=""/>
          <p:cNvSpPr/>
          <p:nvPr/>
        </p:nvSpPr>
        <p:spPr>
          <a:xfrm>
            <a:off x="11830539" y="6484057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6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4" name="object 384" descr=""/>
          <p:cNvSpPr/>
          <p:nvPr/>
        </p:nvSpPr>
        <p:spPr>
          <a:xfrm>
            <a:off x="11926040" y="6484057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4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5" name="object 385" descr=""/>
          <p:cNvSpPr/>
          <p:nvPr/>
        </p:nvSpPr>
        <p:spPr>
          <a:xfrm>
            <a:off x="12021539" y="6484057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6" name="object 386" descr=""/>
          <p:cNvSpPr/>
          <p:nvPr/>
        </p:nvSpPr>
        <p:spPr>
          <a:xfrm>
            <a:off x="12116243" y="6484057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7" name="object 387" descr=""/>
          <p:cNvSpPr/>
          <p:nvPr/>
        </p:nvSpPr>
        <p:spPr>
          <a:xfrm>
            <a:off x="0" y="6623304"/>
            <a:ext cx="12192000" cy="234950"/>
          </a:xfrm>
          <a:custGeom>
            <a:avLst/>
            <a:gdLst/>
            <a:ahLst/>
            <a:cxnLst/>
            <a:rect l="l" t="t" r="r" b="b"/>
            <a:pathLst>
              <a:path w="12192000" h="234950">
                <a:moveTo>
                  <a:pt x="12192000" y="0"/>
                </a:moveTo>
                <a:lnTo>
                  <a:pt x="0" y="0"/>
                </a:lnTo>
                <a:lnTo>
                  <a:pt x="0" y="234696"/>
                </a:lnTo>
                <a:lnTo>
                  <a:pt x="12192000" y="234696"/>
                </a:lnTo>
                <a:lnTo>
                  <a:pt x="12192000" y="0"/>
                </a:lnTo>
                <a:close/>
              </a:path>
            </a:pathLst>
          </a:custGeom>
          <a:solidFill>
            <a:srgbClr val="62AE3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8" name="object 388" descr=""/>
          <p:cNvSpPr txBox="1"/>
          <p:nvPr/>
        </p:nvSpPr>
        <p:spPr>
          <a:xfrm>
            <a:off x="11725487" y="6630754"/>
            <a:ext cx="11048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389" name="object 389" descr=""/>
          <p:cNvSpPr txBox="1"/>
          <p:nvPr/>
        </p:nvSpPr>
        <p:spPr>
          <a:xfrm>
            <a:off x="485141" y="1338479"/>
            <a:ext cx="4632960" cy="1196340"/>
          </a:xfrm>
          <a:prstGeom prst="rect">
            <a:avLst/>
          </a:prstGeom>
        </p:spPr>
        <p:txBody>
          <a:bodyPr wrap="square" lIns="0" tIns="81915" rIns="0" bIns="0" rtlCol="0" vert="horz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645"/>
              </a:spcBef>
              <a:buClr>
                <a:srgbClr val="1B6CB5"/>
              </a:buClr>
              <a:buChar char="•"/>
              <a:tabLst>
                <a:tab pos="240665" algn="l"/>
              </a:tabLst>
            </a:pPr>
            <a:r>
              <a:rPr dirty="0" sz="2100">
                <a:solidFill>
                  <a:srgbClr val="7E7E7E"/>
                </a:solidFill>
                <a:latin typeface="Arial"/>
                <a:cs typeface="Arial"/>
              </a:rPr>
              <a:t>Net</a:t>
            </a:r>
            <a:r>
              <a:rPr dirty="0" sz="2100" spc="3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7E7E7E"/>
                </a:solidFill>
                <a:latin typeface="Arial"/>
                <a:cs typeface="Arial"/>
              </a:rPr>
              <a:t>Zero</a:t>
            </a:r>
            <a:r>
              <a:rPr dirty="0" sz="2100" spc="5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7E7E7E"/>
                </a:solidFill>
                <a:latin typeface="Arial"/>
                <a:cs typeface="Arial"/>
              </a:rPr>
              <a:t>in</a:t>
            </a:r>
            <a:r>
              <a:rPr dirty="0" sz="2100" spc="4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7E7E7E"/>
                </a:solidFill>
                <a:latin typeface="Arial"/>
                <a:cs typeface="Arial"/>
              </a:rPr>
              <a:t>Power</a:t>
            </a:r>
            <a:r>
              <a:rPr dirty="0" sz="2100" spc="4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2100" spc="-10">
                <a:solidFill>
                  <a:srgbClr val="7E7E7E"/>
                </a:solidFill>
                <a:latin typeface="Arial"/>
                <a:cs typeface="Arial"/>
              </a:rPr>
              <a:t>Generation</a:t>
            </a:r>
            <a:endParaRPr sz="21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550"/>
              </a:spcBef>
              <a:buClr>
                <a:srgbClr val="1B6CB5"/>
              </a:buClr>
              <a:buChar char="•"/>
              <a:tabLst>
                <a:tab pos="240665" algn="l"/>
              </a:tabLst>
            </a:pPr>
            <a:r>
              <a:rPr dirty="0" sz="2100">
                <a:solidFill>
                  <a:srgbClr val="7E7E7E"/>
                </a:solidFill>
                <a:latin typeface="Arial"/>
                <a:cs typeface="Arial"/>
              </a:rPr>
              <a:t>Low</a:t>
            </a:r>
            <a:r>
              <a:rPr dirty="0" sz="2100" spc="5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7E7E7E"/>
                </a:solidFill>
                <a:latin typeface="Arial"/>
                <a:cs typeface="Arial"/>
              </a:rPr>
              <a:t>Carbon</a:t>
            </a:r>
            <a:r>
              <a:rPr dirty="0" sz="2100" spc="5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7E7E7E"/>
                </a:solidFill>
                <a:latin typeface="Arial"/>
                <a:cs typeface="Arial"/>
              </a:rPr>
              <a:t>in</a:t>
            </a:r>
            <a:r>
              <a:rPr dirty="0" sz="2100" spc="6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7E7E7E"/>
                </a:solidFill>
                <a:latin typeface="Arial"/>
                <a:cs typeface="Arial"/>
              </a:rPr>
              <a:t>the</a:t>
            </a:r>
            <a:r>
              <a:rPr dirty="0" sz="2100" spc="6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7E7E7E"/>
                </a:solidFill>
                <a:latin typeface="Arial"/>
                <a:cs typeface="Arial"/>
              </a:rPr>
              <a:t>Industrial</a:t>
            </a:r>
            <a:r>
              <a:rPr dirty="0" sz="2100" spc="5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2100" spc="-10">
                <a:solidFill>
                  <a:srgbClr val="7E7E7E"/>
                </a:solidFill>
                <a:latin typeface="Arial"/>
                <a:cs typeface="Arial"/>
              </a:rPr>
              <a:t>Sector</a:t>
            </a:r>
            <a:endParaRPr sz="21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550"/>
              </a:spcBef>
              <a:buClr>
                <a:srgbClr val="1B6CB5"/>
              </a:buClr>
              <a:buChar char="•"/>
              <a:tabLst>
                <a:tab pos="240665" algn="l"/>
              </a:tabLst>
            </a:pPr>
            <a:r>
              <a:rPr dirty="0" sz="2100">
                <a:solidFill>
                  <a:srgbClr val="7E7E7E"/>
                </a:solidFill>
                <a:latin typeface="Arial"/>
                <a:cs typeface="Arial"/>
              </a:rPr>
              <a:t>What</a:t>
            </a:r>
            <a:r>
              <a:rPr dirty="0" sz="2100" spc="5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7E7E7E"/>
                </a:solidFill>
                <a:latin typeface="Arial"/>
                <a:cs typeface="Arial"/>
              </a:rPr>
              <a:t>Might</a:t>
            </a:r>
            <a:r>
              <a:rPr dirty="0" sz="2100" spc="4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7E7E7E"/>
                </a:solidFill>
                <a:latin typeface="Arial"/>
                <a:cs typeface="Arial"/>
              </a:rPr>
              <a:t>Net</a:t>
            </a:r>
            <a:r>
              <a:rPr dirty="0" sz="2100" spc="4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7E7E7E"/>
                </a:solidFill>
                <a:latin typeface="Arial"/>
                <a:cs typeface="Arial"/>
              </a:rPr>
              <a:t>Zero</a:t>
            </a:r>
            <a:r>
              <a:rPr dirty="0" sz="2100" spc="4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7E7E7E"/>
                </a:solidFill>
                <a:latin typeface="Arial"/>
                <a:cs typeface="Arial"/>
              </a:rPr>
              <a:t>2050</a:t>
            </a:r>
            <a:r>
              <a:rPr dirty="0" sz="2100" spc="6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7E7E7E"/>
                </a:solidFill>
                <a:latin typeface="Arial"/>
                <a:cs typeface="Arial"/>
              </a:rPr>
              <a:t>look</a:t>
            </a:r>
            <a:r>
              <a:rPr dirty="0" sz="2100" spc="5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2100" spc="-10">
                <a:solidFill>
                  <a:srgbClr val="7E7E7E"/>
                </a:solidFill>
                <a:latin typeface="Arial"/>
                <a:cs typeface="Arial"/>
              </a:rPr>
              <a:t>like?</a:t>
            </a:r>
            <a:endParaRPr sz="2100">
              <a:latin typeface="Arial"/>
              <a:cs typeface="Arial"/>
            </a:endParaRPr>
          </a:p>
        </p:txBody>
      </p:sp>
      <p:sp>
        <p:nvSpPr>
          <p:cNvPr id="390" name="object 390"/>
          <p:cNvSpPr txBox="1">
            <a:spLocks noGrp="1"/>
          </p:cNvSpPr>
          <p:nvPr>
            <p:ph type="title"/>
          </p:nvPr>
        </p:nvSpPr>
        <p:spPr>
          <a:xfrm>
            <a:off x="485140" y="256362"/>
            <a:ext cx="4233545" cy="796290"/>
          </a:xfrm>
          <a:prstGeom prst="rect"/>
        </p:spPr>
        <p:txBody>
          <a:bodyPr wrap="square" lIns="0" tIns="609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dirty="0"/>
              <a:t>Low</a:t>
            </a:r>
            <a:r>
              <a:rPr dirty="0" spc="-20"/>
              <a:t> </a:t>
            </a:r>
            <a:r>
              <a:rPr dirty="0"/>
              <a:t>Carbon</a:t>
            </a:r>
            <a:r>
              <a:rPr dirty="0" spc="-5"/>
              <a:t> </a:t>
            </a:r>
            <a:r>
              <a:rPr dirty="0" spc="-10"/>
              <a:t>Technologies</a:t>
            </a:r>
          </a:p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dirty="0" sz="1850">
                <a:solidFill>
                  <a:srgbClr val="1B6CB5"/>
                </a:solidFill>
              </a:rPr>
              <a:t>Discussion</a:t>
            </a:r>
            <a:r>
              <a:rPr dirty="0" sz="1850" spc="20">
                <a:solidFill>
                  <a:srgbClr val="1B6CB5"/>
                </a:solidFill>
              </a:rPr>
              <a:t> </a:t>
            </a:r>
            <a:r>
              <a:rPr dirty="0" sz="1850" spc="-10">
                <a:solidFill>
                  <a:srgbClr val="1B6CB5"/>
                </a:solidFill>
              </a:rPr>
              <a:t>Points</a:t>
            </a:r>
            <a:endParaRPr sz="185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10788396" y="409085"/>
            <a:ext cx="143510" cy="33020"/>
          </a:xfrm>
          <a:custGeom>
            <a:avLst/>
            <a:gdLst/>
            <a:ahLst/>
            <a:cxnLst/>
            <a:rect l="l" t="t" r="r" b="b"/>
            <a:pathLst>
              <a:path w="143509" h="33020">
                <a:moveTo>
                  <a:pt x="143199" y="32886"/>
                </a:moveTo>
                <a:lnTo>
                  <a:pt x="599" y="32886"/>
                </a:lnTo>
                <a:lnTo>
                  <a:pt x="252" y="24216"/>
                </a:lnTo>
                <a:lnTo>
                  <a:pt x="74" y="15995"/>
                </a:lnTo>
                <a:lnTo>
                  <a:pt x="9" y="7997"/>
                </a:lnTo>
                <a:lnTo>
                  <a:pt x="0" y="0"/>
                </a:lnTo>
                <a:lnTo>
                  <a:pt x="142600" y="29897"/>
                </a:lnTo>
                <a:lnTo>
                  <a:pt x="142600" y="31691"/>
                </a:lnTo>
                <a:lnTo>
                  <a:pt x="143199" y="32886"/>
                </a:lnTo>
                <a:close/>
              </a:path>
            </a:pathLst>
          </a:custGeom>
          <a:solidFill>
            <a:srgbClr val="40942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11027461" y="380384"/>
            <a:ext cx="125730" cy="47625"/>
          </a:xfrm>
          <a:custGeom>
            <a:avLst/>
            <a:gdLst/>
            <a:ahLst/>
            <a:cxnLst/>
            <a:rect l="l" t="t" r="r" b="b"/>
            <a:pathLst>
              <a:path w="125729" h="47625">
                <a:moveTo>
                  <a:pt x="1198" y="47237"/>
                </a:moveTo>
                <a:lnTo>
                  <a:pt x="599" y="46639"/>
                </a:lnTo>
                <a:lnTo>
                  <a:pt x="599" y="46041"/>
                </a:lnTo>
                <a:lnTo>
                  <a:pt x="0" y="44845"/>
                </a:lnTo>
                <a:lnTo>
                  <a:pt x="121030" y="0"/>
                </a:lnTo>
                <a:lnTo>
                  <a:pt x="122360" y="6502"/>
                </a:lnTo>
                <a:lnTo>
                  <a:pt x="123577" y="13453"/>
                </a:lnTo>
                <a:lnTo>
                  <a:pt x="124569" y="20853"/>
                </a:lnTo>
                <a:lnTo>
                  <a:pt x="125225" y="28701"/>
                </a:lnTo>
                <a:lnTo>
                  <a:pt x="1198" y="47237"/>
                </a:lnTo>
                <a:close/>
              </a:path>
            </a:pathLst>
          </a:custGeom>
          <a:solidFill>
            <a:srgbClr val="EC272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10790791" y="350486"/>
            <a:ext cx="144145" cy="74295"/>
          </a:xfrm>
          <a:custGeom>
            <a:avLst/>
            <a:gdLst/>
            <a:ahLst/>
            <a:cxnLst/>
            <a:rect l="l" t="t" r="r" b="b"/>
            <a:pathLst>
              <a:path w="144145" h="74295">
                <a:moveTo>
                  <a:pt x="142600" y="74145"/>
                </a:moveTo>
                <a:lnTo>
                  <a:pt x="0" y="40062"/>
                </a:lnTo>
                <a:lnTo>
                  <a:pt x="2209" y="30270"/>
                </a:lnTo>
                <a:lnTo>
                  <a:pt x="5092" y="19582"/>
                </a:lnTo>
                <a:lnTo>
                  <a:pt x="8425" y="9118"/>
                </a:lnTo>
                <a:lnTo>
                  <a:pt x="11983" y="0"/>
                </a:lnTo>
                <a:lnTo>
                  <a:pt x="143799" y="71753"/>
                </a:lnTo>
                <a:lnTo>
                  <a:pt x="143199" y="72351"/>
                </a:lnTo>
                <a:lnTo>
                  <a:pt x="143199" y="73547"/>
                </a:lnTo>
                <a:lnTo>
                  <a:pt x="142600" y="74145"/>
                </a:lnTo>
                <a:close/>
              </a:path>
            </a:pathLst>
          </a:custGeom>
          <a:solidFill>
            <a:srgbClr val="40942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11012481" y="288300"/>
            <a:ext cx="106680" cy="116205"/>
          </a:xfrm>
          <a:custGeom>
            <a:avLst/>
            <a:gdLst/>
            <a:ahLst/>
            <a:cxnLst/>
            <a:rect l="l" t="t" r="r" b="b"/>
            <a:pathLst>
              <a:path w="106679" h="116204">
                <a:moveTo>
                  <a:pt x="1797" y="116001"/>
                </a:moveTo>
                <a:lnTo>
                  <a:pt x="1797" y="115403"/>
                </a:lnTo>
                <a:lnTo>
                  <a:pt x="1198" y="114805"/>
                </a:lnTo>
                <a:lnTo>
                  <a:pt x="0" y="114207"/>
                </a:lnTo>
                <a:lnTo>
                  <a:pt x="80287" y="0"/>
                </a:lnTo>
                <a:lnTo>
                  <a:pt x="87262" y="6670"/>
                </a:lnTo>
                <a:lnTo>
                  <a:pt x="94293" y="13902"/>
                </a:lnTo>
                <a:lnTo>
                  <a:pt x="100762" y="21357"/>
                </a:lnTo>
                <a:lnTo>
                  <a:pt x="106051" y="28701"/>
                </a:lnTo>
                <a:lnTo>
                  <a:pt x="1797" y="116001"/>
                </a:lnTo>
                <a:close/>
              </a:path>
            </a:pathLst>
          </a:custGeom>
          <a:solidFill>
            <a:srgbClr val="40942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10815355" y="285310"/>
            <a:ext cx="129539" cy="123189"/>
          </a:xfrm>
          <a:custGeom>
            <a:avLst/>
            <a:gdLst/>
            <a:ahLst/>
            <a:cxnLst/>
            <a:rect l="l" t="t" r="r" b="b"/>
            <a:pathLst>
              <a:path w="129540" h="123190">
                <a:moveTo>
                  <a:pt x="127621" y="122578"/>
                </a:moveTo>
                <a:lnTo>
                  <a:pt x="0" y="41856"/>
                </a:lnTo>
                <a:lnTo>
                  <a:pt x="7068" y="31364"/>
                </a:lnTo>
                <a:lnTo>
                  <a:pt x="17001" y="19358"/>
                </a:lnTo>
                <a:lnTo>
                  <a:pt x="27720" y="8137"/>
                </a:lnTo>
                <a:lnTo>
                  <a:pt x="37148" y="0"/>
                </a:lnTo>
                <a:lnTo>
                  <a:pt x="129419" y="120784"/>
                </a:lnTo>
                <a:lnTo>
                  <a:pt x="128820" y="121382"/>
                </a:lnTo>
                <a:lnTo>
                  <a:pt x="128220" y="121382"/>
                </a:lnTo>
                <a:lnTo>
                  <a:pt x="127621" y="122578"/>
                </a:lnTo>
                <a:close/>
              </a:path>
            </a:pathLst>
          </a:custGeom>
          <a:solidFill>
            <a:srgbClr val="40942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10880662" y="244055"/>
            <a:ext cx="164465" cy="150495"/>
          </a:xfrm>
          <a:custGeom>
            <a:avLst/>
            <a:gdLst/>
            <a:ahLst/>
            <a:cxnLst/>
            <a:rect l="l" t="t" r="r" b="b"/>
            <a:pathLst>
              <a:path w="164465" h="150495">
                <a:moveTo>
                  <a:pt x="85077" y="148894"/>
                </a:moveTo>
                <a:lnTo>
                  <a:pt x="65900" y="0"/>
                </a:lnTo>
                <a:lnTo>
                  <a:pt x="49707" y="3035"/>
                </a:lnTo>
                <a:lnTo>
                  <a:pt x="32943" y="7632"/>
                </a:lnTo>
                <a:lnTo>
                  <a:pt x="16192" y="13792"/>
                </a:lnTo>
                <a:lnTo>
                  <a:pt x="0" y="21526"/>
                </a:lnTo>
                <a:lnTo>
                  <a:pt x="82080" y="150088"/>
                </a:lnTo>
                <a:lnTo>
                  <a:pt x="84480" y="148894"/>
                </a:lnTo>
                <a:lnTo>
                  <a:pt x="85077" y="148894"/>
                </a:lnTo>
                <a:close/>
              </a:path>
              <a:path w="164465" h="150495">
                <a:moveTo>
                  <a:pt x="164172" y="13754"/>
                </a:moveTo>
                <a:lnTo>
                  <a:pt x="153073" y="9334"/>
                </a:lnTo>
                <a:lnTo>
                  <a:pt x="139674" y="5308"/>
                </a:lnTo>
                <a:lnTo>
                  <a:pt x="125488" y="2070"/>
                </a:lnTo>
                <a:lnTo>
                  <a:pt x="112039" y="0"/>
                </a:lnTo>
                <a:lnTo>
                  <a:pt x="109042" y="147701"/>
                </a:lnTo>
                <a:lnTo>
                  <a:pt x="111442" y="147701"/>
                </a:lnTo>
                <a:lnTo>
                  <a:pt x="164172" y="13754"/>
                </a:lnTo>
                <a:close/>
              </a:path>
            </a:pathLst>
          </a:custGeom>
          <a:solidFill>
            <a:srgbClr val="40942B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8" name="object 8" descr=""/>
          <p:cNvGrpSpPr/>
          <p:nvPr/>
        </p:nvGrpSpPr>
        <p:grpSpPr>
          <a:xfrm>
            <a:off x="10791387" y="449745"/>
            <a:ext cx="1110615" cy="219710"/>
            <a:chOff x="10791387" y="449745"/>
            <a:chExt cx="1110615" cy="219710"/>
          </a:xfrm>
        </p:grpSpPr>
        <p:sp>
          <p:nvSpPr>
            <p:cNvPr id="9" name="object 9" descr=""/>
            <p:cNvSpPr/>
            <p:nvPr/>
          </p:nvSpPr>
          <p:spPr>
            <a:xfrm>
              <a:off x="10791381" y="449757"/>
              <a:ext cx="281305" cy="150495"/>
            </a:xfrm>
            <a:custGeom>
              <a:avLst/>
              <a:gdLst/>
              <a:ahLst/>
              <a:cxnLst/>
              <a:rect l="l" t="t" r="r" b="b"/>
              <a:pathLst>
                <a:path w="281304" h="150495">
                  <a:moveTo>
                    <a:pt x="169557" y="0"/>
                  </a:moveTo>
                  <a:lnTo>
                    <a:pt x="128409" y="177"/>
                  </a:lnTo>
                  <a:lnTo>
                    <a:pt x="83439" y="1041"/>
                  </a:lnTo>
                  <a:lnTo>
                    <a:pt x="39128" y="3022"/>
                  </a:lnTo>
                  <a:lnTo>
                    <a:pt x="0" y="6565"/>
                  </a:lnTo>
                  <a:lnTo>
                    <a:pt x="2400" y="15544"/>
                  </a:lnTo>
                  <a:lnTo>
                    <a:pt x="7188" y="31089"/>
                  </a:lnTo>
                  <a:lnTo>
                    <a:pt x="9588" y="37071"/>
                  </a:lnTo>
                  <a:lnTo>
                    <a:pt x="61125" y="19418"/>
                  </a:lnTo>
                  <a:lnTo>
                    <a:pt x="113169" y="7988"/>
                  </a:lnTo>
                  <a:lnTo>
                    <a:pt x="153416" y="1828"/>
                  </a:lnTo>
                  <a:lnTo>
                    <a:pt x="169557" y="0"/>
                  </a:lnTo>
                  <a:close/>
                </a:path>
                <a:path w="281304" h="150495">
                  <a:moveTo>
                    <a:pt x="235470" y="0"/>
                  </a:moveTo>
                  <a:lnTo>
                    <a:pt x="172250" y="3937"/>
                  </a:lnTo>
                  <a:lnTo>
                    <a:pt x="171246" y="3937"/>
                  </a:lnTo>
                  <a:lnTo>
                    <a:pt x="115316" y="14211"/>
                  </a:lnTo>
                  <a:lnTo>
                    <a:pt x="70332" y="27635"/>
                  </a:lnTo>
                  <a:lnTo>
                    <a:pt x="36906" y="41402"/>
                  </a:lnTo>
                  <a:lnTo>
                    <a:pt x="16179" y="52616"/>
                  </a:lnTo>
                  <a:lnTo>
                    <a:pt x="19773" y="60985"/>
                  </a:lnTo>
                  <a:lnTo>
                    <a:pt x="28155" y="72948"/>
                  </a:lnTo>
                  <a:lnTo>
                    <a:pt x="37744" y="86093"/>
                  </a:lnTo>
                  <a:lnTo>
                    <a:pt x="43141" y="90881"/>
                  </a:lnTo>
                  <a:lnTo>
                    <a:pt x="112115" y="45910"/>
                  </a:lnTo>
                  <a:lnTo>
                    <a:pt x="173901" y="18084"/>
                  </a:lnTo>
                  <a:lnTo>
                    <a:pt x="218389" y="3937"/>
                  </a:lnTo>
                  <a:lnTo>
                    <a:pt x="235470" y="0"/>
                  </a:lnTo>
                  <a:close/>
                </a:path>
                <a:path w="281304" h="150495">
                  <a:moveTo>
                    <a:pt x="267220" y="0"/>
                  </a:moveTo>
                  <a:lnTo>
                    <a:pt x="215722" y="9829"/>
                  </a:lnTo>
                  <a:lnTo>
                    <a:pt x="166230" y="30416"/>
                  </a:lnTo>
                  <a:lnTo>
                    <a:pt x="122059" y="57035"/>
                  </a:lnTo>
                  <a:lnTo>
                    <a:pt x="86512" y="84950"/>
                  </a:lnTo>
                  <a:lnTo>
                    <a:pt x="62915" y="109423"/>
                  </a:lnTo>
                  <a:lnTo>
                    <a:pt x="69697" y="115404"/>
                  </a:lnTo>
                  <a:lnTo>
                    <a:pt x="105232" y="135356"/>
                  </a:lnTo>
                  <a:lnTo>
                    <a:pt x="112636" y="138125"/>
                  </a:lnTo>
                  <a:lnTo>
                    <a:pt x="164858" y="71386"/>
                  </a:lnTo>
                  <a:lnTo>
                    <a:pt x="214871" y="28917"/>
                  </a:lnTo>
                  <a:lnTo>
                    <a:pt x="252425" y="6527"/>
                  </a:lnTo>
                  <a:lnTo>
                    <a:pt x="267220" y="0"/>
                  </a:lnTo>
                  <a:close/>
                </a:path>
                <a:path w="281304" h="150495">
                  <a:moveTo>
                    <a:pt x="281000" y="0"/>
                  </a:moveTo>
                  <a:lnTo>
                    <a:pt x="229108" y="29616"/>
                  </a:lnTo>
                  <a:lnTo>
                    <a:pt x="185813" y="74587"/>
                  </a:lnTo>
                  <a:lnTo>
                    <a:pt x="155206" y="118897"/>
                  </a:lnTo>
                  <a:lnTo>
                    <a:pt x="141401" y="146494"/>
                  </a:lnTo>
                  <a:lnTo>
                    <a:pt x="148729" y="148564"/>
                  </a:lnTo>
                  <a:lnTo>
                    <a:pt x="155105" y="149631"/>
                  </a:lnTo>
                  <a:lnTo>
                    <a:pt x="164071" y="150025"/>
                  </a:lnTo>
                  <a:lnTo>
                    <a:pt x="179146" y="150075"/>
                  </a:lnTo>
                  <a:lnTo>
                    <a:pt x="197764" y="149148"/>
                  </a:lnTo>
                  <a:lnTo>
                    <a:pt x="213004" y="147091"/>
                  </a:lnTo>
                  <a:lnTo>
                    <a:pt x="223304" y="145034"/>
                  </a:lnTo>
                  <a:lnTo>
                    <a:pt x="227076" y="144094"/>
                  </a:lnTo>
                  <a:lnTo>
                    <a:pt x="234492" y="86017"/>
                  </a:lnTo>
                  <a:lnTo>
                    <a:pt x="253149" y="40424"/>
                  </a:lnTo>
                  <a:lnTo>
                    <a:pt x="272237" y="10655"/>
                  </a:lnTo>
                  <a:lnTo>
                    <a:pt x="281000" y="0"/>
                  </a:lnTo>
                  <a:close/>
                </a:path>
              </a:pathLst>
            </a:custGeom>
            <a:solidFill>
              <a:srgbClr val="40942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11037037" y="449757"/>
              <a:ext cx="864869" cy="219710"/>
            </a:xfrm>
            <a:custGeom>
              <a:avLst/>
              <a:gdLst/>
              <a:ahLst/>
              <a:cxnLst/>
              <a:rect l="l" t="t" r="r" b="b"/>
              <a:pathLst>
                <a:path w="864870" h="219709">
                  <a:moveTo>
                    <a:pt x="159969" y="0"/>
                  </a:moveTo>
                  <a:lnTo>
                    <a:pt x="119227" y="0"/>
                  </a:lnTo>
                  <a:lnTo>
                    <a:pt x="119227" y="46037"/>
                  </a:lnTo>
                  <a:lnTo>
                    <a:pt x="110248" y="141109"/>
                  </a:lnTo>
                  <a:lnTo>
                    <a:pt x="78486" y="141109"/>
                  </a:lnTo>
                  <a:lnTo>
                    <a:pt x="119227" y="46037"/>
                  </a:lnTo>
                  <a:lnTo>
                    <a:pt x="119227" y="0"/>
                  </a:lnTo>
                  <a:lnTo>
                    <a:pt x="102450" y="0"/>
                  </a:lnTo>
                  <a:lnTo>
                    <a:pt x="0" y="216446"/>
                  </a:lnTo>
                  <a:lnTo>
                    <a:pt x="47332" y="216446"/>
                  </a:lnTo>
                  <a:lnTo>
                    <a:pt x="65303" y="172199"/>
                  </a:lnTo>
                  <a:lnTo>
                    <a:pt x="107848" y="172199"/>
                  </a:lnTo>
                  <a:lnTo>
                    <a:pt x="103657" y="216446"/>
                  </a:lnTo>
                  <a:lnTo>
                    <a:pt x="149186" y="216446"/>
                  </a:lnTo>
                  <a:lnTo>
                    <a:pt x="151396" y="172199"/>
                  </a:lnTo>
                  <a:lnTo>
                    <a:pt x="152946" y="141109"/>
                  </a:lnTo>
                  <a:lnTo>
                    <a:pt x="157683" y="46037"/>
                  </a:lnTo>
                  <a:lnTo>
                    <a:pt x="159969" y="0"/>
                  </a:lnTo>
                  <a:close/>
                </a:path>
                <a:path w="864870" h="219709">
                  <a:moveTo>
                    <a:pt x="376910" y="71539"/>
                  </a:moveTo>
                  <a:lnTo>
                    <a:pt x="376275" y="60833"/>
                  </a:lnTo>
                  <a:lnTo>
                    <a:pt x="369341" y="51701"/>
                  </a:lnTo>
                  <a:lnTo>
                    <a:pt x="352310" y="47828"/>
                  </a:lnTo>
                  <a:lnTo>
                    <a:pt x="338569" y="50114"/>
                  </a:lnTo>
                  <a:lnTo>
                    <a:pt x="325564" y="55384"/>
                  </a:lnTo>
                  <a:lnTo>
                    <a:pt x="315150" y="61201"/>
                  </a:lnTo>
                  <a:lnTo>
                    <a:pt x="309168" y="65176"/>
                  </a:lnTo>
                  <a:lnTo>
                    <a:pt x="307492" y="60947"/>
                  </a:lnTo>
                  <a:lnTo>
                    <a:pt x="303479" y="55156"/>
                  </a:lnTo>
                  <a:lnTo>
                    <a:pt x="295846" y="50038"/>
                  </a:lnTo>
                  <a:lnTo>
                    <a:pt x="283400" y="47828"/>
                  </a:lnTo>
                  <a:lnTo>
                    <a:pt x="268871" y="49834"/>
                  </a:lnTo>
                  <a:lnTo>
                    <a:pt x="257035" y="54406"/>
                  </a:lnTo>
                  <a:lnTo>
                    <a:pt x="248348" y="59436"/>
                  </a:lnTo>
                  <a:lnTo>
                    <a:pt x="243255" y="62776"/>
                  </a:lnTo>
                  <a:lnTo>
                    <a:pt x="246253" y="50825"/>
                  </a:lnTo>
                  <a:lnTo>
                    <a:pt x="201320" y="50825"/>
                  </a:lnTo>
                  <a:lnTo>
                    <a:pt x="159969" y="216446"/>
                  </a:lnTo>
                  <a:lnTo>
                    <a:pt x="204914" y="216446"/>
                  </a:lnTo>
                  <a:lnTo>
                    <a:pt x="238467" y="83108"/>
                  </a:lnTo>
                  <a:lnTo>
                    <a:pt x="240258" y="81318"/>
                  </a:lnTo>
                  <a:lnTo>
                    <a:pt x="247446" y="77724"/>
                  </a:lnTo>
                  <a:lnTo>
                    <a:pt x="251650" y="77724"/>
                  </a:lnTo>
                  <a:lnTo>
                    <a:pt x="262432" y="77724"/>
                  </a:lnTo>
                  <a:lnTo>
                    <a:pt x="260629" y="84302"/>
                  </a:lnTo>
                  <a:lnTo>
                    <a:pt x="260629" y="86093"/>
                  </a:lnTo>
                  <a:lnTo>
                    <a:pt x="228282" y="216446"/>
                  </a:lnTo>
                  <a:lnTo>
                    <a:pt x="272618" y="216446"/>
                  </a:lnTo>
                  <a:lnTo>
                    <a:pt x="305574" y="83705"/>
                  </a:lnTo>
                  <a:lnTo>
                    <a:pt x="307962" y="82511"/>
                  </a:lnTo>
                  <a:lnTo>
                    <a:pt x="313359" y="78320"/>
                  </a:lnTo>
                  <a:lnTo>
                    <a:pt x="328333" y="78320"/>
                  </a:lnTo>
                  <a:lnTo>
                    <a:pt x="329539" y="82511"/>
                  </a:lnTo>
                  <a:lnTo>
                    <a:pt x="328942" y="86093"/>
                  </a:lnTo>
                  <a:lnTo>
                    <a:pt x="296583" y="216446"/>
                  </a:lnTo>
                  <a:lnTo>
                    <a:pt x="341515" y="216446"/>
                  </a:lnTo>
                  <a:lnTo>
                    <a:pt x="375069" y="80124"/>
                  </a:lnTo>
                  <a:lnTo>
                    <a:pt x="376910" y="71539"/>
                  </a:lnTo>
                  <a:close/>
                </a:path>
                <a:path w="864870" h="219709">
                  <a:moveTo>
                    <a:pt x="505269" y="80619"/>
                  </a:moveTo>
                  <a:lnTo>
                    <a:pt x="503999" y="76530"/>
                  </a:lnTo>
                  <a:lnTo>
                    <a:pt x="500824" y="66217"/>
                  </a:lnTo>
                  <a:lnTo>
                    <a:pt x="486371" y="53378"/>
                  </a:lnTo>
                  <a:lnTo>
                    <a:pt x="464350" y="49199"/>
                  </a:lnTo>
                  <a:lnTo>
                    <a:pt x="464350" y="76530"/>
                  </a:lnTo>
                  <a:lnTo>
                    <a:pt x="461949" y="84899"/>
                  </a:lnTo>
                  <a:lnTo>
                    <a:pt x="460756" y="88493"/>
                  </a:lnTo>
                  <a:lnTo>
                    <a:pt x="454761" y="113601"/>
                  </a:lnTo>
                  <a:lnTo>
                    <a:pt x="425996" y="113601"/>
                  </a:lnTo>
                  <a:lnTo>
                    <a:pt x="431990" y="88493"/>
                  </a:lnTo>
                  <a:lnTo>
                    <a:pt x="433793" y="81915"/>
                  </a:lnTo>
                  <a:lnTo>
                    <a:pt x="440982" y="76530"/>
                  </a:lnTo>
                  <a:lnTo>
                    <a:pt x="464350" y="76530"/>
                  </a:lnTo>
                  <a:lnTo>
                    <a:pt x="464350" y="49199"/>
                  </a:lnTo>
                  <a:lnTo>
                    <a:pt x="409600" y="62407"/>
                  </a:lnTo>
                  <a:lnTo>
                    <a:pt x="387654" y="96266"/>
                  </a:lnTo>
                  <a:lnTo>
                    <a:pt x="369074" y="170408"/>
                  </a:lnTo>
                  <a:lnTo>
                    <a:pt x="366763" y="191947"/>
                  </a:lnTo>
                  <a:lnTo>
                    <a:pt x="373049" y="207251"/>
                  </a:lnTo>
                  <a:lnTo>
                    <a:pt x="388886" y="216408"/>
                  </a:lnTo>
                  <a:lnTo>
                    <a:pt x="415213" y="219443"/>
                  </a:lnTo>
                  <a:lnTo>
                    <a:pt x="443306" y="215061"/>
                  </a:lnTo>
                  <a:lnTo>
                    <a:pt x="462851" y="204190"/>
                  </a:lnTo>
                  <a:lnTo>
                    <a:pt x="474179" y="191338"/>
                  </a:lnTo>
                  <a:lnTo>
                    <a:pt x="475208" y="190182"/>
                  </a:lnTo>
                  <a:lnTo>
                    <a:pt x="481723" y="176390"/>
                  </a:lnTo>
                  <a:lnTo>
                    <a:pt x="485914" y="160248"/>
                  </a:lnTo>
                  <a:lnTo>
                    <a:pt x="443382" y="160248"/>
                  </a:lnTo>
                  <a:lnTo>
                    <a:pt x="439178" y="176987"/>
                  </a:lnTo>
                  <a:lnTo>
                    <a:pt x="436791" y="184759"/>
                  </a:lnTo>
                  <a:lnTo>
                    <a:pt x="429590" y="191338"/>
                  </a:lnTo>
                  <a:lnTo>
                    <a:pt x="410425" y="191338"/>
                  </a:lnTo>
                  <a:lnTo>
                    <a:pt x="408622" y="184759"/>
                  </a:lnTo>
                  <a:lnTo>
                    <a:pt x="410425" y="176390"/>
                  </a:lnTo>
                  <a:lnTo>
                    <a:pt x="419404" y="141109"/>
                  </a:lnTo>
                  <a:lnTo>
                    <a:pt x="491909" y="141109"/>
                  </a:lnTo>
                  <a:lnTo>
                    <a:pt x="498805" y="113601"/>
                  </a:lnTo>
                  <a:lnTo>
                    <a:pt x="504494" y="90881"/>
                  </a:lnTo>
                  <a:lnTo>
                    <a:pt x="505269" y="80619"/>
                  </a:lnTo>
                  <a:close/>
                </a:path>
                <a:path w="864870" h="219709">
                  <a:moveTo>
                    <a:pt x="625525" y="47828"/>
                  </a:moveTo>
                  <a:lnTo>
                    <a:pt x="608380" y="49060"/>
                  </a:lnTo>
                  <a:lnTo>
                    <a:pt x="594436" y="52768"/>
                  </a:lnTo>
                  <a:lnTo>
                    <a:pt x="581964" y="58928"/>
                  </a:lnTo>
                  <a:lnTo>
                    <a:pt x="569201" y="67564"/>
                  </a:lnTo>
                  <a:lnTo>
                    <a:pt x="573392" y="50825"/>
                  </a:lnTo>
                  <a:lnTo>
                    <a:pt x="530250" y="50825"/>
                  </a:lnTo>
                  <a:lnTo>
                    <a:pt x="488911" y="216446"/>
                  </a:lnTo>
                  <a:lnTo>
                    <a:pt x="532053" y="216446"/>
                  </a:lnTo>
                  <a:lnTo>
                    <a:pt x="558419" y="109423"/>
                  </a:lnTo>
                  <a:lnTo>
                    <a:pt x="561517" y="99923"/>
                  </a:lnTo>
                  <a:lnTo>
                    <a:pt x="567931" y="89535"/>
                  </a:lnTo>
                  <a:lnTo>
                    <a:pt x="580072" y="81165"/>
                  </a:lnTo>
                  <a:lnTo>
                    <a:pt x="600354" y="77724"/>
                  </a:lnTo>
                  <a:lnTo>
                    <a:pt x="606348" y="77724"/>
                  </a:lnTo>
                  <a:lnTo>
                    <a:pt x="612343" y="78320"/>
                  </a:lnTo>
                  <a:lnTo>
                    <a:pt x="617728" y="79514"/>
                  </a:lnTo>
                  <a:lnTo>
                    <a:pt x="625525" y="47828"/>
                  </a:lnTo>
                  <a:close/>
                </a:path>
                <a:path w="864870" h="219709">
                  <a:moveTo>
                    <a:pt x="732955" y="80619"/>
                  </a:moveTo>
                  <a:lnTo>
                    <a:pt x="731685" y="76530"/>
                  </a:lnTo>
                  <a:lnTo>
                    <a:pt x="728497" y="66217"/>
                  </a:lnTo>
                  <a:lnTo>
                    <a:pt x="714057" y="53378"/>
                  </a:lnTo>
                  <a:lnTo>
                    <a:pt x="692023" y="49199"/>
                  </a:lnTo>
                  <a:lnTo>
                    <a:pt x="692023" y="76530"/>
                  </a:lnTo>
                  <a:lnTo>
                    <a:pt x="689635" y="84899"/>
                  </a:lnTo>
                  <a:lnTo>
                    <a:pt x="688428" y="88493"/>
                  </a:lnTo>
                  <a:lnTo>
                    <a:pt x="682447" y="113601"/>
                  </a:lnTo>
                  <a:lnTo>
                    <a:pt x="653681" y="113601"/>
                  </a:lnTo>
                  <a:lnTo>
                    <a:pt x="659676" y="88493"/>
                  </a:lnTo>
                  <a:lnTo>
                    <a:pt x="661466" y="81915"/>
                  </a:lnTo>
                  <a:lnTo>
                    <a:pt x="668655" y="76530"/>
                  </a:lnTo>
                  <a:lnTo>
                    <a:pt x="692023" y="76530"/>
                  </a:lnTo>
                  <a:lnTo>
                    <a:pt x="692023" y="49199"/>
                  </a:lnTo>
                  <a:lnTo>
                    <a:pt x="637273" y="62407"/>
                  </a:lnTo>
                  <a:lnTo>
                    <a:pt x="615340" y="96266"/>
                  </a:lnTo>
                  <a:lnTo>
                    <a:pt x="596760" y="170408"/>
                  </a:lnTo>
                  <a:lnTo>
                    <a:pt x="594448" y="191947"/>
                  </a:lnTo>
                  <a:lnTo>
                    <a:pt x="600735" y="207251"/>
                  </a:lnTo>
                  <a:lnTo>
                    <a:pt x="616559" y="216408"/>
                  </a:lnTo>
                  <a:lnTo>
                    <a:pt x="642899" y="219443"/>
                  </a:lnTo>
                  <a:lnTo>
                    <a:pt x="670979" y="215061"/>
                  </a:lnTo>
                  <a:lnTo>
                    <a:pt x="701865" y="191338"/>
                  </a:lnTo>
                  <a:lnTo>
                    <a:pt x="713600" y="160248"/>
                  </a:lnTo>
                  <a:lnTo>
                    <a:pt x="671055" y="160248"/>
                  </a:lnTo>
                  <a:lnTo>
                    <a:pt x="666864" y="176987"/>
                  </a:lnTo>
                  <a:lnTo>
                    <a:pt x="664464" y="184759"/>
                  </a:lnTo>
                  <a:lnTo>
                    <a:pt x="657275" y="191338"/>
                  </a:lnTo>
                  <a:lnTo>
                    <a:pt x="638098" y="191338"/>
                  </a:lnTo>
                  <a:lnTo>
                    <a:pt x="636308" y="184759"/>
                  </a:lnTo>
                  <a:lnTo>
                    <a:pt x="638098" y="176390"/>
                  </a:lnTo>
                  <a:lnTo>
                    <a:pt x="647090" y="141109"/>
                  </a:lnTo>
                  <a:lnTo>
                    <a:pt x="719594" y="141109"/>
                  </a:lnTo>
                  <a:lnTo>
                    <a:pt x="726478" y="113601"/>
                  </a:lnTo>
                  <a:lnTo>
                    <a:pt x="732167" y="90881"/>
                  </a:lnTo>
                  <a:lnTo>
                    <a:pt x="732955" y="80619"/>
                  </a:lnTo>
                  <a:close/>
                </a:path>
                <a:path w="864870" h="219709">
                  <a:moveTo>
                    <a:pt x="864527" y="77597"/>
                  </a:moveTo>
                  <a:lnTo>
                    <a:pt x="864438" y="63525"/>
                  </a:lnTo>
                  <a:lnTo>
                    <a:pt x="857377" y="52374"/>
                  </a:lnTo>
                  <a:lnTo>
                    <a:pt x="839419" y="47828"/>
                  </a:lnTo>
                  <a:lnTo>
                    <a:pt x="825411" y="49758"/>
                  </a:lnTo>
                  <a:lnTo>
                    <a:pt x="814108" y="54330"/>
                  </a:lnTo>
                  <a:lnTo>
                    <a:pt x="805713" y="59690"/>
                  </a:lnTo>
                  <a:lnTo>
                    <a:pt x="800481" y="63969"/>
                  </a:lnTo>
                  <a:lnTo>
                    <a:pt x="803465" y="50825"/>
                  </a:lnTo>
                  <a:lnTo>
                    <a:pt x="758532" y="50825"/>
                  </a:lnTo>
                  <a:lnTo>
                    <a:pt x="717791" y="216446"/>
                  </a:lnTo>
                  <a:lnTo>
                    <a:pt x="762127" y="216446"/>
                  </a:lnTo>
                  <a:lnTo>
                    <a:pt x="795083" y="84302"/>
                  </a:lnTo>
                  <a:lnTo>
                    <a:pt x="799274" y="81915"/>
                  </a:lnTo>
                  <a:lnTo>
                    <a:pt x="804672" y="78917"/>
                  </a:lnTo>
                  <a:lnTo>
                    <a:pt x="819645" y="78917"/>
                  </a:lnTo>
                  <a:lnTo>
                    <a:pt x="817854" y="85496"/>
                  </a:lnTo>
                  <a:lnTo>
                    <a:pt x="814857" y="99250"/>
                  </a:lnTo>
                  <a:lnTo>
                    <a:pt x="785495" y="216446"/>
                  </a:lnTo>
                  <a:lnTo>
                    <a:pt x="830427" y="216446"/>
                  </a:lnTo>
                  <a:lnTo>
                    <a:pt x="861593" y="90881"/>
                  </a:lnTo>
                  <a:lnTo>
                    <a:pt x="864527" y="7759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/>
          <p:nvPr/>
        </p:nvSpPr>
        <p:spPr>
          <a:xfrm>
            <a:off x="6095" y="6301152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100799" y="6301152"/>
            <a:ext cx="11430" cy="0"/>
          </a:xfrm>
          <a:custGeom>
            <a:avLst/>
            <a:gdLst/>
            <a:ahLst/>
            <a:cxnLst/>
            <a:rect l="l" t="t" r="r" b="b"/>
            <a:pathLst>
              <a:path w="11430" h="0">
                <a:moveTo>
                  <a:pt x="0" y="0"/>
                </a:moveTo>
                <a:lnTo>
                  <a:pt x="11141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/>
          <p:nvPr/>
        </p:nvSpPr>
        <p:spPr>
          <a:xfrm>
            <a:off x="196299" y="6301152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/>
          <p:nvPr/>
        </p:nvSpPr>
        <p:spPr>
          <a:xfrm>
            <a:off x="291799" y="6301152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/>
          <p:nvPr/>
        </p:nvSpPr>
        <p:spPr>
          <a:xfrm>
            <a:off x="387298" y="6301152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/>
          <p:nvPr/>
        </p:nvSpPr>
        <p:spPr>
          <a:xfrm>
            <a:off x="482798" y="6301152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/>
          <p:nvPr/>
        </p:nvSpPr>
        <p:spPr>
          <a:xfrm>
            <a:off x="577502" y="6301152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1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 descr=""/>
          <p:cNvSpPr/>
          <p:nvPr/>
        </p:nvSpPr>
        <p:spPr>
          <a:xfrm>
            <a:off x="673001" y="6301152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1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 descr=""/>
          <p:cNvSpPr/>
          <p:nvPr/>
        </p:nvSpPr>
        <p:spPr>
          <a:xfrm>
            <a:off x="768501" y="6301152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 descr=""/>
          <p:cNvSpPr/>
          <p:nvPr/>
        </p:nvSpPr>
        <p:spPr>
          <a:xfrm>
            <a:off x="864001" y="6301152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 descr=""/>
          <p:cNvSpPr/>
          <p:nvPr/>
        </p:nvSpPr>
        <p:spPr>
          <a:xfrm>
            <a:off x="959500" y="6301152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 descr=""/>
          <p:cNvSpPr/>
          <p:nvPr/>
        </p:nvSpPr>
        <p:spPr>
          <a:xfrm>
            <a:off x="1055000" y="6301152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 descr=""/>
          <p:cNvSpPr/>
          <p:nvPr/>
        </p:nvSpPr>
        <p:spPr>
          <a:xfrm>
            <a:off x="1149704" y="6301152"/>
            <a:ext cx="11430" cy="0"/>
          </a:xfrm>
          <a:custGeom>
            <a:avLst/>
            <a:gdLst/>
            <a:ahLst/>
            <a:cxnLst/>
            <a:rect l="l" t="t" r="r" b="b"/>
            <a:pathLst>
              <a:path w="11430" h="0">
                <a:moveTo>
                  <a:pt x="0" y="0"/>
                </a:moveTo>
                <a:lnTo>
                  <a:pt x="11141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 descr=""/>
          <p:cNvSpPr/>
          <p:nvPr/>
        </p:nvSpPr>
        <p:spPr>
          <a:xfrm>
            <a:off x="1245203" y="6301152"/>
            <a:ext cx="11430" cy="0"/>
          </a:xfrm>
          <a:custGeom>
            <a:avLst/>
            <a:gdLst/>
            <a:ahLst/>
            <a:cxnLst/>
            <a:rect l="l" t="t" r="r" b="b"/>
            <a:pathLst>
              <a:path w="11430" h="0">
                <a:moveTo>
                  <a:pt x="0" y="0"/>
                </a:moveTo>
                <a:lnTo>
                  <a:pt x="11141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 descr=""/>
          <p:cNvSpPr/>
          <p:nvPr/>
        </p:nvSpPr>
        <p:spPr>
          <a:xfrm>
            <a:off x="1340703" y="6301152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 descr=""/>
          <p:cNvSpPr/>
          <p:nvPr/>
        </p:nvSpPr>
        <p:spPr>
          <a:xfrm>
            <a:off x="1436203" y="6301152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 descr=""/>
          <p:cNvSpPr/>
          <p:nvPr/>
        </p:nvSpPr>
        <p:spPr>
          <a:xfrm>
            <a:off x="1531702" y="6301152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 descr=""/>
          <p:cNvSpPr/>
          <p:nvPr/>
        </p:nvSpPr>
        <p:spPr>
          <a:xfrm>
            <a:off x="1627202" y="6301152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 descr=""/>
          <p:cNvSpPr/>
          <p:nvPr/>
        </p:nvSpPr>
        <p:spPr>
          <a:xfrm>
            <a:off x="1721906" y="6301152"/>
            <a:ext cx="11430" cy="0"/>
          </a:xfrm>
          <a:custGeom>
            <a:avLst/>
            <a:gdLst/>
            <a:ahLst/>
            <a:cxnLst/>
            <a:rect l="l" t="t" r="r" b="b"/>
            <a:pathLst>
              <a:path w="11430" h="0">
                <a:moveTo>
                  <a:pt x="0" y="0"/>
                </a:moveTo>
                <a:lnTo>
                  <a:pt x="11141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 descr=""/>
          <p:cNvSpPr/>
          <p:nvPr/>
        </p:nvSpPr>
        <p:spPr>
          <a:xfrm>
            <a:off x="1817405" y="6301152"/>
            <a:ext cx="11430" cy="0"/>
          </a:xfrm>
          <a:custGeom>
            <a:avLst/>
            <a:gdLst/>
            <a:ahLst/>
            <a:cxnLst/>
            <a:rect l="l" t="t" r="r" b="b"/>
            <a:pathLst>
              <a:path w="11430" h="0">
                <a:moveTo>
                  <a:pt x="0" y="0"/>
                </a:moveTo>
                <a:lnTo>
                  <a:pt x="11141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 descr=""/>
          <p:cNvSpPr/>
          <p:nvPr/>
        </p:nvSpPr>
        <p:spPr>
          <a:xfrm>
            <a:off x="1912905" y="6301152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 descr=""/>
          <p:cNvSpPr/>
          <p:nvPr/>
        </p:nvSpPr>
        <p:spPr>
          <a:xfrm>
            <a:off x="2008404" y="6301152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 descr=""/>
          <p:cNvSpPr/>
          <p:nvPr/>
        </p:nvSpPr>
        <p:spPr>
          <a:xfrm>
            <a:off x="2103904" y="6301152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34" name="object 34" descr=""/>
          <p:cNvGraphicFramePr>
            <a:graphicFrameLocks noGrp="1"/>
          </p:cNvGraphicFramePr>
          <p:nvPr/>
        </p:nvGraphicFramePr>
        <p:xfrm>
          <a:off x="1897030" y="1043087"/>
          <a:ext cx="10322560" cy="5542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8450"/>
                <a:gridCol w="2125345"/>
                <a:gridCol w="1433195"/>
                <a:gridCol w="1082039"/>
                <a:gridCol w="1143000"/>
                <a:gridCol w="1301115"/>
                <a:gridCol w="1175384"/>
                <a:gridCol w="1691004"/>
              </a:tblGrid>
              <a:tr h="564515">
                <a:tc rowSpan="1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12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Technology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F9ED4"/>
                    </a:solidFill>
                  </a:tcPr>
                </a:tc>
                <a:tc>
                  <a:txBody>
                    <a:bodyPr/>
                    <a:lstStyle/>
                    <a:p>
                      <a:pPr marL="170815" marR="163830" indent="26797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1200" spc="5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Years</a:t>
                      </a:r>
                      <a:r>
                        <a:rPr dirty="0" sz="12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 </a:t>
                      </a:r>
                      <a:r>
                        <a:rPr dirty="0" sz="1200" spc="6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Commissioning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F9E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1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2023</a:t>
                      </a:r>
                      <a:r>
                        <a:rPr dirty="0" sz="1200" spc="5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8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LCOE,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2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$/MWh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F9E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1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2035</a:t>
                      </a:r>
                      <a:r>
                        <a:rPr dirty="0" sz="1200" spc="5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8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LCOE,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2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$/MWh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F9ED4"/>
                    </a:solidFill>
                  </a:tcPr>
                </a:tc>
                <a:tc>
                  <a:txBody>
                    <a:bodyPr/>
                    <a:lstStyle/>
                    <a:p>
                      <a:pPr marL="172720" marR="165735" indent="15367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1200" spc="5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Net</a:t>
                      </a:r>
                      <a:r>
                        <a:rPr dirty="0" sz="1200" spc="-4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4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Plant </a:t>
                      </a:r>
                      <a:r>
                        <a:rPr dirty="0" sz="1200" spc="6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Capacity,</a:t>
                      </a:r>
                      <a:r>
                        <a:rPr dirty="0" sz="12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MW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F9ED4"/>
                    </a:solidFill>
                  </a:tcPr>
                </a:tc>
                <a:tc>
                  <a:txBody>
                    <a:bodyPr/>
                    <a:lstStyle/>
                    <a:p>
                      <a:pPr marL="266700" marR="260985" indent="889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1200" spc="6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Capacity </a:t>
                      </a:r>
                      <a:r>
                        <a:rPr dirty="0" sz="1200" spc="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Factor,</a:t>
                      </a:r>
                      <a:r>
                        <a:rPr dirty="0" sz="1200" spc="2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8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F9ED4"/>
                    </a:solidFill>
                  </a:tcPr>
                </a:tc>
                <a:tc rowSpan="1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</a:tr>
              <a:tr h="27432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Lithium</a:t>
                      </a:r>
                      <a:r>
                        <a:rPr dirty="0" sz="1200" spc="204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Ion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2-</a:t>
                      </a:r>
                      <a:r>
                        <a:rPr dirty="0" sz="1200" spc="-50">
                          <a:latin typeface="Calibri"/>
                          <a:cs typeface="Calibri"/>
                        </a:rPr>
                        <a:t>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1200" spc="-25">
                          <a:latin typeface="Calibri"/>
                          <a:cs typeface="Calibri"/>
                        </a:rPr>
                        <a:t>200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1200" spc="-25">
                          <a:latin typeface="Calibri"/>
                          <a:cs typeface="Calibri"/>
                        </a:rPr>
                        <a:t>150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1200" spc="-10">
                          <a:latin typeface="Calibri"/>
                          <a:cs typeface="Calibri"/>
                        </a:rPr>
                        <a:t>20-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100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1200" spc="25">
                          <a:latin typeface="Calibri"/>
                          <a:cs typeface="Calibri"/>
                        </a:rPr>
                        <a:t>17%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FEE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</a:tr>
              <a:tr h="52451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1285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Solar</a:t>
                      </a:r>
                      <a:r>
                        <a:rPr dirty="0" sz="1200" spc="18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PV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631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5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2-</a:t>
                      </a:r>
                      <a:r>
                        <a:rPr dirty="0" sz="1200" spc="-50">
                          <a:latin typeface="Calibri"/>
                          <a:cs typeface="Calibri"/>
                        </a:rPr>
                        <a:t>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587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50"/>
                        </a:spcBef>
                      </a:pPr>
                      <a:r>
                        <a:rPr dirty="0" sz="1200" spc="-25">
                          <a:latin typeface="Calibri"/>
                          <a:cs typeface="Calibri"/>
                        </a:rPr>
                        <a:t>55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587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50"/>
                        </a:spcBef>
                      </a:pPr>
                      <a:r>
                        <a:rPr dirty="0" sz="1200" spc="-25">
                          <a:latin typeface="Calibri"/>
                          <a:cs typeface="Calibri"/>
                        </a:rPr>
                        <a:t>38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587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50"/>
                        </a:spcBef>
                      </a:pPr>
                      <a:r>
                        <a:rPr dirty="0" sz="1200" spc="-10">
                          <a:latin typeface="Calibri"/>
                          <a:cs typeface="Calibri"/>
                        </a:rPr>
                        <a:t>50-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150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587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5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20-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35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587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F7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</a:tr>
              <a:tr h="53213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1315"/>
                        </a:spcBef>
                      </a:pPr>
                      <a:r>
                        <a:rPr dirty="0" sz="1200" spc="20">
                          <a:latin typeface="Calibri"/>
                          <a:cs typeface="Calibri"/>
                        </a:rPr>
                        <a:t>Reciprocating</a:t>
                      </a:r>
                      <a:r>
                        <a:rPr dirty="0" sz="1200" spc="1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Engine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670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75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2-</a:t>
                      </a:r>
                      <a:r>
                        <a:rPr dirty="0" sz="1200" spc="-50">
                          <a:latin typeface="Calibri"/>
                          <a:cs typeface="Calibri"/>
                        </a:rPr>
                        <a:t>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6192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75"/>
                        </a:spcBef>
                      </a:pPr>
                      <a:r>
                        <a:rPr dirty="0" sz="1200" spc="-25">
                          <a:latin typeface="Calibri"/>
                          <a:cs typeface="Calibri"/>
                        </a:rPr>
                        <a:t>240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6192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75"/>
                        </a:spcBef>
                      </a:pPr>
                      <a:r>
                        <a:rPr dirty="0" sz="1200" spc="-25">
                          <a:latin typeface="Calibri"/>
                          <a:cs typeface="Calibri"/>
                        </a:rPr>
                        <a:t>230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6192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75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75-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220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6192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75"/>
                        </a:spcBef>
                      </a:pPr>
                      <a:r>
                        <a:rPr dirty="0" sz="1200" spc="-25">
                          <a:latin typeface="Calibri"/>
                          <a:cs typeface="Calibri"/>
                        </a:rPr>
                        <a:t>10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6192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FEE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</a:tr>
              <a:tr h="51435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1245"/>
                        </a:spcBef>
                      </a:pPr>
                      <a:r>
                        <a:rPr dirty="0" sz="1200" spc="75">
                          <a:latin typeface="Calibri"/>
                          <a:cs typeface="Calibri"/>
                        </a:rPr>
                        <a:t>NG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45">
                          <a:latin typeface="Calibri"/>
                          <a:cs typeface="Calibri"/>
                        </a:rPr>
                        <a:t>Combustion</a:t>
                      </a:r>
                      <a:r>
                        <a:rPr dirty="0" sz="1200" spc="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Turbine</a:t>
                      </a:r>
                      <a:r>
                        <a:rPr dirty="0" sz="1200" spc="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(CT)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581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1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2-</a:t>
                      </a:r>
                      <a:r>
                        <a:rPr dirty="0" sz="1200" spc="-50">
                          <a:latin typeface="Calibri"/>
                          <a:cs typeface="Calibri"/>
                        </a:rPr>
                        <a:t>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536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10"/>
                        </a:spcBef>
                      </a:pPr>
                      <a:r>
                        <a:rPr dirty="0" sz="1200" spc="-25">
                          <a:latin typeface="Calibri"/>
                          <a:cs typeface="Calibri"/>
                        </a:rPr>
                        <a:t>136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536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10"/>
                        </a:spcBef>
                      </a:pPr>
                      <a:r>
                        <a:rPr dirty="0" sz="1200" spc="-25">
                          <a:latin typeface="Calibri"/>
                          <a:cs typeface="Calibri"/>
                        </a:rPr>
                        <a:t>130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536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1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230-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400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536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10"/>
                        </a:spcBef>
                      </a:pPr>
                      <a:r>
                        <a:rPr dirty="0" sz="1200" spc="-25">
                          <a:latin typeface="Calibri"/>
                          <a:cs typeface="Calibri"/>
                        </a:rPr>
                        <a:t>10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536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F7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</a:tr>
              <a:tr h="33591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dirty="0" sz="1200" spc="50">
                          <a:latin typeface="Calibri"/>
                          <a:cs typeface="Calibri"/>
                        </a:rPr>
                        <a:t>H2-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Fired</a:t>
                      </a:r>
                      <a:r>
                        <a:rPr dirty="0" sz="1200" spc="1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Aeroderivative</a:t>
                      </a:r>
                      <a:r>
                        <a:rPr dirty="0" sz="1200" spc="1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35">
                          <a:latin typeface="Calibri"/>
                          <a:cs typeface="Calibri"/>
                        </a:rPr>
                        <a:t>CT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685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2-</a:t>
                      </a:r>
                      <a:r>
                        <a:rPr dirty="0" sz="1200" spc="-50">
                          <a:latin typeface="Calibri"/>
                          <a:cs typeface="Calibri"/>
                        </a:rPr>
                        <a:t>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641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dirty="0" sz="1200" spc="-25">
                          <a:latin typeface="Calibri"/>
                          <a:cs typeface="Calibri"/>
                        </a:rPr>
                        <a:t>425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641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dirty="0" sz="1200" spc="-25">
                          <a:latin typeface="Calibri"/>
                          <a:cs typeface="Calibri"/>
                        </a:rPr>
                        <a:t>375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641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dirty="0" sz="1200" spc="-25">
                          <a:latin typeface="Calibri"/>
                          <a:cs typeface="Calibri"/>
                        </a:rPr>
                        <a:t>40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641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dirty="0" sz="1200" spc="-25">
                          <a:latin typeface="Calibri"/>
                          <a:cs typeface="Calibri"/>
                        </a:rPr>
                        <a:t>10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641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FEE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</a:tr>
              <a:tr h="53213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1315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Onshore</a:t>
                      </a:r>
                      <a:r>
                        <a:rPr dirty="0" sz="1200" spc="2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Wind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670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8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3-</a:t>
                      </a:r>
                      <a:r>
                        <a:rPr dirty="0" sz="1200" spc="-50">
                          <a:latin typeface="Calibri"/>
                          <a:cs typeface="Calibri"/>
                        </a:rPr>
                        <a:t>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625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80"/>
                        </a:spcBef>
                      </a:pPr>
                      <a:r>
                        <a:rPr dirty="0" sz="1200" spc="-25">
                          <a:latin typeface="Calibri"/>
                          <a:cs typeface="Calibri"/>
                        </a:rPr>
                        <a:t>53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625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80"/>
                        </a:spcBef>
                      </a:pPr>
                      <a:r>
                        <a:rPr dirty="0" sz="1200" spc="-25">
                          <a:latin typeface="Calibri"/>
                          <a:cs typeface="Calibri"/>
                        </a:rPr>
                        <a:t>43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625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8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50-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250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625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8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30-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50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625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F7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</a:tr>
              <a:tr h="52451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1285"/>
                        </a:spcBef>
                      </a:pPr>
                      <a:r>
                        <a:rPr dirty="0" sz="1200" spc="110">
                          <a:latin typeface="Calibri"/>
                          <a:cs typeface="Calibri"/>
                        </a:rPr>
                        <a:t>NGCC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631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5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3-</a:t>
                      </a:r>
                      <a:r>
                        <a:rPr dirty="0" sz="1200" spc="-50">
                          <a:latin typeface="Calibri"/>
                          <a:cs typeface="Calibri"/>
                        </a:rPr>
                        <a:t>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587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50"/>
                        </a:spcBef>
                      </a:pPr>
                      <a:r>
                        <a:rPr dirty="0" sz="1200" spc="-25">
                          <a:latin typeface="Calibri"/>
                          <a:cs typeface="Calibri"/>
                        </a:rPr>
                        <a:t>37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587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50"/>
                        </a:spcBef>
                      </a:pPr>
                      <a:r>
                        <a:rPr dirty="0" sz="1200" spc="-25">
                          <a:latin typeface="Calibri"/>
                          <a:cs typeface="Calibri"/>
                        </a:rPr>
                        <a:t>35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587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5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350-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1,080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587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50"/>
                        </a:spcBef>
                      </a:pPr>
                      <a:r>
                        <a:rPr dirty="0" sz="1200" spc="-25">
                          <a:latin typeface="Calibri"/>
                          <a:cs typeface="Calibri"/>
                        </a:rPr>
                        <a:t>85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587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FEE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</a:tr>
              <a:tr h="38163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dirty="0" sz="1200" spc="130">
                          <a:latin typeface="Calibri"/>
                          <a:cs typeface="Calibri"/>
                        </a:rPr>
                        <a:t>NGCC</a:t>
                      </a:r>
                      <a:r>
                        <a:rPr dirty="0" sz="12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+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50">
                          <a:latin typeface="Calibri"/>
                          <a:cs typeface="Calibri"/>
                        </a:rPr>
                        <a:t>90%</a:t>
                      </a:r>
                      <a:r>
                        <a:rPr dirty="0" sz="12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140">
                          <a:latin typeface="Calibri"/>
                          <a:cs typeface="Calibri"/>
                        </a:rPr>
                        <a:t>CCS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20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4-</a:t>
                      </a:r>
                      <a:r>
                        <a:rPr dirty="0" sz="1200" spc="-50">
                          <a:latin typeface="Calibri"/>
                          <a:cs typeface="Calibri"/>
                        </a:rPr>
                        <a:t>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876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dirty="0" sz="1200" spc="-25">
                          <a:latin typeface="Calibri"/>
                          <a:cs typeface="Calibri"/>
                        </a:rPr>
                        <a:t>60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876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dirty="0" sz="1200" spc="-25">
                          <a:latin typeface="Calibri"/>
                          <a:cs typeface="Calibri"/>
                        </a:rPr>
                        <a:t>55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876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930-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950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876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dirty="0" sz="1200" spc="-25">
                          <a:latin typeface="Calibri"/>
                          <a:cs typeface="Calibri"/>
                        </a:rPr>
                        <a:t>85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876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F7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</a:tr>
              <a:tr h="38163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Offshore</a:t>
                      </a:r>
                      <a:r>
                        <a:rPr dirty="0" sz="1200" spc="17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Wind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20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dirty="0" sz="1200" spc="-20">
                          <a:latin typeface="Calibri"/>
                          <a:cs typeface="Calibri"/>
                        </a:rPr>
                        <a:t>8-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12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876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dirty="0" sz="1200" spc="-25">
                          <a:latin typeface="Calibri"/>
                          <a:cs typeface="Calibri"/>
                        </a:rPr>
                        <a:t>117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876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dirty="0" sz="1200" spc="-25">
                          <a:latin typeface="Calibri"/>
                          <a:cs typeface="Calibri"/>
                        </a:rPr>
                        <a:t>73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876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dirty="0" sz="1200" spc="-25">
                          <a:latin typeface="Calibri"/>
                          <a:cs typeface="Calibri"/>
                        </a:rPr>
                        <a:t>900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876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20-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35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876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FEE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</a:tr>
              <a:tr h="27368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200" spc="35">
                          <a:latin typeface="Calibri"/>
                          <a:cs typeface="Calibri"/>
                        </a:rPr>
                        <a:t>Nuclear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10-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20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200" spc="-25">
                          <a:latin typeface="Calibri"/>
                          <a:cs typeface="Calibri"/>
                        </a:rPr>
                        <a:t>137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200" spc="-25">
                          <a:latin typeface="Calibri"/>
                          <a:cs typeface="Calibri"/>
                        </a:rPr>
                        <a:t>134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1,120-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2,300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200" spc="-25">
                          <a:latin typeface="Calibri"/>
                          <a:cs typeface="Calibri"/>
                        </a:rPr>
                        <a:t>90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F7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</a:tr>
              <a:tr h="42862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r>
                        <a:rPr dirty="0" sz="1200" spc="55">
                          <a:latin typeface="Calibri"/>
                          <a:cs typeface="Calibri"/>
                        </a:rPr>
                        <a:t>Small</a:t>
                      </a:r>
                      <a:r>
                        <a:rPr dirty="0" sz="1200" spc="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Modular</a:t>
                      </a:r>
                      <a:r>
                        <a:rPr dirty="0" sz="1200" spc="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Reactor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155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dirty="0" sz="1200" spc="-20">
                          <a:latin typeface="Calibri"/>
                          <a:cs typeface="Calibri"/>
                        </a:rPr>
                        <a:t>8-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10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1112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dirty="0" sz="1200" spc="-25">
                          <a:latin typeface="Calibri"/>
                          <a:cs typeface="Calibri"/>
                        </a:rPr>
                        <a:t>127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1112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dirty="0" sz="1200" spc="-25">
                          <a:latin typeface="Calibri"/>
                          <a:cs typeface="Calibri"/>
                        </a:rPr>
                        <a:t>108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1112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480-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875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1112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dirty="0" sz="1200" spc="-25">
                          <a:latin typeface="Calibri"/>
                          <a:cs typeface="Calibri"/>
                        </a:rPr>
                        <a:t>90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1112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FEE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</a:tr>
              <a:tr h="27432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Pumped</a:t>
                      </a:r>
                      <a:r>
                        <a:rPr dirty="0" sz="1200" spc="1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Storage</a:t>
                      </a:r>
                      <a:r>
                        <a:rPr dirty="0" sz="1200" spc="19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Hydro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8-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22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200" spc="-25">
                          <a:latin typeface="Calibri"/>
                          <a:cs typeface="Calibri"/>
                        </a:rPr>
                        <a:t>165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-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100-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1,000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25-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30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FF7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</a:tr>
            </a:tbl>
          </a:graphicData>
        </a:graphic>
      </p:graphicFrame>
      <p:sp>
        <p:nvSpPr>
          <p:cNvPr id="35" name="object 35" descr=""/>
          <p:cNvSpPr/>
          <p:nvPr/>
        </p:nvSpPr>
        <p:spPr>
          <a:xfrm>
            <a:off x="10590637" y="6301152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1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 descr=""/>
          <p:cNvSpPr/>
          <p:nvPr/>
        </p:nvSpPr>
        <p:spPr>
          <a:xfrm>
            <a:off x="10686136" y="6301152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 descr=""/>
          <p:cNvSpPr/>
          <p:nvPr/>
        </p:nvSpPr>
        <p:spPr>
          <a:xfrm>
            <a:off x="10781635" y="6301152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 descr=""/>
          <p:cNvSpPr/>
          <p:nvPr/>
        </p:nvSpPr>
        <p:spPr>
          <a:xfrm>
            <a:off x="10877136" y="6301152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 descr=""/>
          <p:cNvSpPr/>
          <p:nvPr/>
        </p:nvSpPr>
        <p:spPr>
          <a:xfrm>
            <a:off x="10972634" y="6301152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6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 descr=""/>
          <p:cNvSpPr/>
          <p:nvPr/>
        </p:nvSpPr>
        <p:spPr>
          <a:xfrm>
            <a:off x="11067339" y="6301152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 descr=""/>
          <p:cNvSpPr/>
          <p:nvPr/>
        </p:nvSpPr>
        <p:spPr>
          <a:xfrm>
            <a:off x="11162838" y="6301152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2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 descr=""/>
          <p:cNvSpPr/>
          <p:nvPr/>
        </p:nvSpPr>
        <p:spPr>
          <a:xfrm>
            <a:off x="11258338" y="6301152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4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 descr=""/>
          <p:cNvSpPr/>
          <p:nvPr/>
        </p:nvSpPr>
        <p:spPr>
          <a:xfrm>
            <a:off x="11353837" y="6301152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 descr=""/>
          <p:cNvSpPr/>
          <p:nvPr/>
        </p:nvSpPr>
        <p:spPr>
          <a:xfrm>
            <a:off x="11449336" y="6301152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 descr=""/>
          <p:cNvSpPr/>
          <p:nvPr/>
        </p:nvSpPr>
        <p:spPr>
          <a:xfrm>
            <a:off x="11544837" y="6301152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4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 descr=""/>
          <p:cNvSpPr/>
          <p:nvPr/>
        </p:nvSpPr>
        <p:spPr>
          <a:xfrm>
            <a:off x="11639541" y="6301152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1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 descr=""/>
          <p:cNvSpPr/>
          <p:nvPr/>
        </p:nvSpPr>
        <p:spPr>
          <a:xfrm>
            <a:off x="11735041" y="6301152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 descr=""/>
          <p:cNvSpPr/>
          <p:nvPr/>
        </p:nvSpPr>
        <p:spPr>
          <a:xfrm>
            <a:off x="11830539" y="6301152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6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 descr=""/>
          <p:cNvSpPr/>
          <p:nvPr/>
        </p:nvSpPr>
        <p:spPr>
          <a:xfrm>
            <a:off x="11926040" y="6301152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4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 descr=""/>
          <p:cNvSpPr/>
          <p:nvPr/>
        </p:nvSpPr>
        <p:spPr>
          <a:xfrm>
            <a:off x="12021539" y="6301152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 descr=""/>
          <p:cNvSpPr/>
          <p:nvPr/>
        </p:nvSpPr>
        <p:spPr>
          <a:xfrm>
            <a:off x="12116243" y="6301152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 descr=""/>
          <p:cNvSpPr/>
          <p:nvPr/>
        </p:nvSpPr>
        <p:spPr>
          <a:xfrm>
            <a:off x="6095" y="639260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 descr=""/>
          <p:cNvSpPr/>
          <p:nvPr/>
        </p:nvSpPr>
        <p:spPr>
          <a:xfrm>
            <a:off x="100799" y="6392605"/>
            <a:ext cx="11430" cy="0"/>
          </a:xfrm>
          <a:custGeom>
            <a:avLst/>
            <a:gdLst/>
            <a:ahLst/>
            <a:cxnLst/>
            <a:rect l="l" t="t" r="r" b="b"/>
            <a:pathLst>
              <a:path w="11430" h="0">
                <a:moveTo>
                  <a:pt x="0" y="0"/>
                </a:moveTo>
                <a:lnTo>
                  <a:pt x="11141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object 54" descr=""/>
          <p:cNvSpPr/>
          <p:nvPr/>
        </p:nvSpPr>
        <p:spPr>
          <a:xfrm>
            <a:off x="196299" y="639260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" name="object 55" descr=""/>
          <p:cNvSpPr/>
          <p:nvPr/>
        </p:nvSpPr>
        <p:spPr>
          <a:xfrm>
            <a:off x="291799" y="639260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" name="object 56" descr=""/>
          <p:cNvSpPr/>
          <p:nvPr/>
        </p:nvSpPr>
        <p:spPr>
          <a:xfrm>
            <a:off x="387298" y="639260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" name="object 57" descr=""/>
          <p:cNvSpPr/>
          <p:nvPr/>
        </p:nvSpPr>
        <p:spPr>
          <a:xfrm>
            <a:off x="482798" y="639260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" name="object 58" descr=""/>
          <p:cNvSpPr/>
          <p:nvPr/>
        </p:nvSpPr>
        <p:spPr>
          <a:xfrm>
            <a:off x="577502" y="6392605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1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" name="object 59" descr=""/>
          <p:cNvSpPr/>
          <p:nvPr/>
        </p:nvSpPr>
        <p:spPr>
          <a:xfrm>
            <a:off x="673001" y="6392605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1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" name="object 60" descr=""/>
          <p:cNvSpPr/>
          <p:nvPr/>
        </p:nvSpPr>
        <p:spPr>
          <a:xfrm>
            <a:off x="768501" y="639260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1" name="object 61" descr=""/>
          <p:cNvSpPr/>
          <p:nvPr/>
        </p:nvSpPr>
        <p:spPr>
          <a:xfrm>
            <a:off x="864001" y="6392605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2" name="object 62" descr=""/>
          <p:cNvSpPr/>
          <p:nvPr/>
        </p:nvSpPr>
        <p:spPr>
          <a:xfrm>
            <a:off x="959500" y="6392605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" name="object 63" descr=""/>
          <p:cNvSpPr/>
          <p:nvPr/>
        </p:nvSpPr>
        <p:spPr>
          <a:xfrm>
            <a:off x="1055000" y="6392605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4" name="object 64" descr=""/>
          <p:cNvSpPr/>
          <p:nvPr/>
        </p:nvSpPr>
        <p:spPr>
          <a:xfrm>
            <a:off x="1149704" y="6392605"/>
            <a:ext cx="11430" cy="0"/>
          </a:xfrm>
          <a:custGeom>
            <a:avLst/>
            <a:gdLst/>
            <a:ahLst/>
            <a:cxnLst/>
            <a:rect l="l" t="t" r="r" b="b"/>
            <a:pathLst>
              <a:path w="11430" h="0">
                <a:moveTo>
                  <a:pt x="0" y="0"/>
                </a:moveTo>
                <a:lnTo>
                  <a:pt x="11141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5" name="object 65" descr=""/>
          <p:cNvSpPr/>
          <p:nvPr/>
        </p:nvSpPr>
        <p:spPr>
          <a:xfrm>
            <a:off x="1245203" y="6392605"/>
            <a:ext cx="11430" cy="0"/>
          </a:xfrm>
          <a:custGeom>
            <a:avLst/>
            <a:gdLst/>
            <a:ahLst/>
            <a:cxnLst/>
            <a:rect l="l" t="t" r="r" b="b"/>
            <a:pathLst>
              <a:path w="11430" h="0">
                <a:moveTo>
                  <a:pt x="0" y="0"/>
                </a:moveTo>
                <a:lnTo>
                  <a:pt x="11141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6" name="object 66" descr=""/>
          <p:cNvSpPr/>
          <p:nvPr/>
        </p:nvSpPr>
        <p:spPr>
          <a:xfrm>
            <a:off x="1340703" y="6392605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7" name="object 67" descr=""/>
          <p:cNvSpPr/>
          <p:nvPr/>
        </p:nvSpPr>
        <p:spPr>
          <a:xfrm>
            <a:off x="1436203" y="6392605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8" name="object 68" descr=""/>
          <p:cNvSpPr/>
          <p:nvPr/>
        </p:nvSpPr>
        <p:spPr>
          <a:xfrm>
            <a:off x="1531702" y="6392605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9" name="object 69" descr=""/>
          <p:cNvSpPr/>
          <p:nvPr/>
        </p:nvSpPr>
        <p:spPr>
          <a:xfrm>
            <a:off x="1627202" y="6392605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0" name="object 70" descr=""/>
          <p:cNvSpPr/>
          <p:nvPr/>
        </p:nvSpPr>
        <p:spPr>
          <a:xfrm>
            <a:off x="1721906" y="6392605"/>
            <a:ext cx="11430" cy="0"/>
          </a:xfrm>
          <a:custGeom>
            <a:avLst/>
            <a:gdLst/>
            <a:ahLst/>
            <a:cxnLst/>
            <a:rect l="l" t="t" r="r" b="b"/>
            <a:pathLst>
              <a:path w="11430" h="0">
                <a:moveTo>
                  <a:pt x="0" y="0"/>
                </a:moveTo>
                <a:lnTo>
                  <a:pt x="11141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1" name="object 71" descr=""/>
          <p:cNvSpPr/>
          <p:nvPr/>
        </p:nvSpPr>
        <p:spPr>
          <a:xfrm>
            <a:off x="1817405" y="6392605"/>
            <a:ext cx="11430" cy="0"/>
          </a:xfrm>
          <a:custGeom>
            <a:avLst/>
            <a:gdLst/>
            <a:ahLst/>
            <a:cxnLst/>
            <a:rect l="l" t="t" r="r" b="b"/>
            <a:pathLst>
              <a:path w="11430" h="0">
                <a:moveTo>
                  <a:pt x="0" y="0"/>
                </a:moveTo>
                <a:lnTo>
                  <a:pt x="11141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2" name="object 72" descr=""/>
          <p:cNvSpPr/>
          <p:nvPr/>
        </p:nvSpPr>
        <p:spPr>
          <a:xfrm>
            <a:off x="1912905" y="6392605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3" name="object 73" descr=""/>
          <p:cNvSpPr/>
          <p:nvPr/>
        </p:nvSpPr>
        <p:spPr>
          <a:xfrm>
            <a:off x="2008404" y="6392605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4" name="object 74" descr=""/>
          <p:cNvSpPr/>
          <p:nvPr/>
        </p:nvSpPr>
        <p:spPr>
          <a:xfrm>
            <a:off x="2103904" y="6392605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5" name="object 75" descr=""/>
          <p:cNvSpPr/>
          <p:nvPr/>
        </p:nvSpPr>
        <p:spPr>
          <a:xfrm>
            <a:off x="10495136" y="6392605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2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6" name="object 76" descr=""/>
          <p:cNvSpPr/>
          <p:nvPr/>
        </p:nvSpPr>
        <p:spPr>
          <a:xfrm>
            <a:off x="10590637" y="6392605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1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7" name="object 77" descr=""/>
          <p:cNvSpPr/>
          <p:nvPr/>
        </p:nvSpPr>
        <p:spPr>
          <a:xfrm>
            <a:off x="10686136" y="639260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8" name="object 78" descr=""/>
          <p:cNvSpPr/>
          <p:nvPr/>
        </p:nvSpPr>
        <p:spPr>
          <a:xfrm>
            <a:off x="10781635" y="639260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9" name="object 79" descr=""/>
          <p:cNvSpPr/>
          <p:nvPr/>
        </p:nvSpPr>
        <p:spPr>
          <a:xfrm>
            <a:off x="10877136" y="639260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0" name="object 80" descr=""/>
          <p:cNvSpPr/>
          <p:nvPr/>
        </p:nvSpPr>
        <p:spPr>
          <a:xfrm>
            <a:off x="10972634" y="639260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6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1" name="object 81" descr=""/>
          <p:cNvSpPr/>
          <p:nvPr/>
        </p:nvSpPr>
        <p:spPr>
          <a:xfrm>
            <a:off x="11067339" y="6392605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2" name="object 82" descr=""/>
          <p:cNvSpPr/>
          <p:nvPr/>
        </p:nvSpPr>
        <p:spPr>
          <a:xfrm>
            <a:off x="11162838" y="6392605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2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3" name="object 83" descr=""/>
          <p:cNvSpPr/>
          <p:nvPr/>
        </p:nvSpPr>
        <p:spPr>
          <a:xfrm>
            <a:off x="11258338" y="639260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4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4" name="object 84" descr=""/>
          <p:cNvSpPr/>
          <p:nvPr/>
        </p:nvSpPr>
        <p:spPr>
          <a:xfrm>
            <a:off x="11353837" y="639260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5" name="object 85" descr=""/>
          <p:cNvSpPr/>
          <p:nvPr/>
        </p:nvSpPr>
        <p:spPr>
          <a:xfrm>
            <a:off x="11449336" y="639260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6" name="object 86" descr=""/>
          <p:cNvSpPr/>
          <p:nvPr/>
        </p:nvSpPr>
        <p:spPr>
          <a:xfrm>
            <a:off x="11544837" y="639260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4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7" name="object 87" descr=""/>
          <p:cNvSpPr/>
          <p:nvPr/>
        </p:nvSpPr>
        <p:spPr>
          <a:xfrm>
            <a:off x="11639541" y="6392605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1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8" name="object 88" descr=""/>
          <p:cNvSpPr/>
          <p:nvPr/>
        </p:nvSpPr>
        <p:spPr>
          <a:xfrm>
            <a:off x="11735041" y="6392605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9" name="object 89" descr=""/>
          <p:cNvSpPr/>
          <p:nvPr/>
        </p:nvSpPr>
        <p:spPr>
          <a:xfrm>
            <a:off x="11830539" y="639260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6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0" name="object 90" descr=""/>
          <p:cNvSpPr/>
          <p:nvPr/>
        </p:nvSpPr>
        <p:spPr>
          <a:xfrm>
            <a:off x="11926040" y="639260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4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1" name="object 91" descr=""/>
          <p:cNvSpPr/>
          <p:nvPr/>
        </p:nvSpPr>
        <p:spPr>
          <a:xfrm>
            <a:off x="12021539" y="639260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2" name="object 92" descr=""/>
          <p:cNvSpPr/>
          <p:nvPr/>
        </p:nvSpPr>
        <p:spPr>
          <a:xfrm>
            <a:off x="12116243" y="6392605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3" name="object 93" descr=""/>
          <p:cNvSpPr/>
          <p:nvPr/>
        </p:nvSpPr>
        <p:spPr>
          <a:xfrm>
            <a:off x="6095" y="6484057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4" name="object 94" descr=""/>
          <p:cNvSpPr/>
          <p:nvPr/>
        </p:nvSpPr>
        <p:spPr>
          <a:xfrm>
            <a:off x="100799" y="6484057"/>
            <a:ext cx="11430" cy="0"/>
          </a:xfrm>
          <a:custGeom>
            <a:avLst/>
            <a:gdLst/>
            <a:ahLst/>
            <a:cxnLst/>
            <a:rect l="l" t="t" r="r" b="b"/>
            <a:pathLst>
              <a:path w="11430" h="0">
                <a:moveTo>
                  <a:pt x="0" y="0"/>
                </a:moveTo>
                <a:lnTo>
                  <a:pt x="11141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5" name="object 95" descr=""/>
          <p:cNvSpPr/>
          <p:nvPr/>
        </p:nvSpPr>
        <p:spPr>
          <a:xfrm>
            <a:off x="196299" y="6484057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6" name="object 96" descr=""/>
          <p:cNvSpPr/>
          <p:nvPr/>
        </p:nvSpPr>
        <p:spPr>
          <a:xfrm>
            <a:off x="291799" y="6484057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7" name="object 97" descr=""/>
          <p:cNvSpPr/>
          <p:nvPr/>
        </p:nvSpPr>
        <p:spPr>
          <a:xfrm>
            <a:off x="387298" y="6484057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8" name="object 98" descr=""/>
          <p:cNvSpPr/>
          <p:nvPr/>
        </p:nvSpPr>
        <p:spPr>
          <a:xfrm>
            <a:off x="482798" y="6484057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9" name="object 99" descr=""/>
          <p:cNvSpPr/>
          <p:nvPr/>
        </p:nvSpPr>
        <p:spPr>
          <a:xfrm>
            <a:off x="577502" y="6484057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1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0" name="object 100" descr=""/>
          <p:cNvSpPr/>
          <p:nvPr/>
        </p:nvSpPr>
        <p:spPr>
          <a:xfrm>
            <a:off x="673001" y="6484057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1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1" name="object 101" descr=""/>
          <p:cNvSpPr/>
          <p:nvPr/>
        </p:nvSpPr>
        <p:spPr>
          <a:xfrm>
            <a:off x="768501" y="6484057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2" name="object 102" descr=""/>
          <p:cNvSpPr/>
          <p:nvPr/>
        </p:nvSpPr>
        <p:spPr>
          <a:xfrm>
            <a:off x="864001" y="6484057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3" name="object 103" descr=""/>
          <p:cNvSpPr/>
          <p:nvPr/>
        </p:nvSpPr>
        <p:spPr>
          <a:xfrm>
            <a:off x="959500" y="6484057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4" name="object 104" descr=""/>
          <p:cNvSpPr/>
          <p:nvPr/>
        </p:nvSpPr>
        <p:spPr>
          <a:xfrm>
            <a:off x="1055000" y="6484057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5" name="object 105" descr=""/>
          <p:cNvSpPr/>
          <p:nvPr/>
        </p:nvSpPr>
        <p:spPr>
          <a:xfrm>
            <a:off x="1149704" y="6484057"/>
            <a:ext cx="11430" cy="0"/>
          </a:xfrm>
          <a:custGeom>
            <a:avLst/>
            <a:gdLst/>
            <a:ahLst/>
            <a:cxnLst/>
            <a:rect l="l" t="t" r="r" b="b"/>
            <a:pathLst>
              <a:path w="11430" h="0">
                <a:moveTo>
                  <a:pt x="0" y="0"/>
                </a:moveTo>
                <a:lnTo>
                  <a:pt x="11141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6" name="object 106" descr=""/>
          <p:cNvSpPr/>
          <p:nvPr/>
        </p:nvSpPr>
        <p:spPr>
          <a:xfrm>
            <a:off x="1245203" y="6484057"/>
            <a:ext cx="11430" cy="0"/>
          </a:xfrm>
          <a:custGeom>
            <a:avLst/>
            <a:gdLst/>
            <a:ahLst/>
            <a:cxnLst/>
            <a:rect l="l" t="t" r="r" b="b"/>
            <a:pathLst>
              <a:path w="11430" h="0">
                <a:moveTo>
                  <a:pt x="0" y="0"/>
                </a:moveTo>
                <a:lnTo>
                  <a:pt x="11141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7" name="object 107" descr=""/>
          <p:cNvSpPr/>
          <p:nvPr/>
        </p:nvSpPr>
        <p:spPr>
          <a:xfrm>
            <a:off x="1340703" y="6484057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8" name="object 108" descr=""/>
          <p:cNvSpPr/>
          <p:nvPr/>
        </p:nvSpPr>
        <p:spPr>
          <a:xfrm>
            <a:off x="1436203" y="6484057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9" name="object 109" descr=""/>
          <p:cNvSpPr/>
          <p:nvPr/>
        </p:nvSpPr>
        <p:spPr>
          <a:xfrm>
            <a:off x="1531702" y="6484057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0" name="object 110" descr=""/>
          <p:cNvSpPr/>
          <p:nvPr/>
        </p:nvSpPr>
        <p:spPr>
          <a:xfrm>
            <a:off x="1627202" y="6484057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1" name="object 111" descr=""/>
          <p:cNvSpPr/>
          <p:nvPr/>
        </p:nvSpPr>
        <p:spPr>
          <a:xfrm>
            <a:off x="1721906" y="6484057"/>
            <a:ext cx="11430" cy="0"/>
          </a:xfrm>
          <a:custGeom>
            <a:avLst/>
            <a:gdLst/>
            <a:ahLst/>
            <a:cxnLst/>
            <a:rect l="l" t="t" r="r" b="b"/>
            <a:pathLst>
              <a:path w="11430" h="0">
                <a:moveTo>
                  <a:pt x="0" y="0"/>
                </a:moveTo>
                <a:lnTo>
                  <a:pt x="11141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2" name="object 112" descr=""/>
          <p:cNvSpPr/>
          <p:nvPr/>
        </p:nvSpPr>
        <p:spPr>
          <a:xfrm>
            <a:off x="1817405" y="6484057"/>
            <a:ext cx="11430" cy="0"/>
          </a:xfrm>
          <a:custGeom>
            <a:avLst/>
            <a:gdLst/>
            <a:ahLst/>
            <a:cxnLst/>
            <a:rect l="l" t="t" r="r" b="b"/>
            <a:pathLst>
              <a:path w="11430" h="0">
                <a:moveTo>
                  <a:pt x="0" y="0"/>
                </a:moveTo>
                <a:lnTo>
                  <a:pt x="11141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3" name="object 113" descr=""/>
          <p:cNvSpPr/>
          <p:nvPr/>
        </p:nvSpPr>
        <p:spPr>
          <a:xfrm>
            <a:off x="1912905" y="6484057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4" name="object 114" descr=""/>
          <p:cNvSpPr/>
          <p:nvPr/>
        </p:nvSpPr>
        <p:spPr>
          <a:xfrm>
            <a:off x="2008404" y="6484057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5" name="object 115" descr=""/>
          <p:cNvSpPr/>
          <p:nvPr/>
        </p:nvSpPr>
        <p:spPr>
          <a:xfrm>
            <a:off x="2103904" y="6484057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6" name="object 116" descr=""/>
          <p:cNvSpPr/>
          <p:nvPr/>
        </p:nvSpPr>
        <p:spPr>
          <a:xfrm>
            <a:off x="10495136" y="6484057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2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7" name="object 117" descr=""/>
          <p:cNvSpPr/>
          <p:nvPr/>
        </p:nvSpPr>
        <p:spPr>
          <a:xfrm>
            <a:off x="10590637" y="6484057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1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8" name="object 118" descr=""/>
          <p:cNvSpPr/>
          <p:nvPr/>
        </p:nvSpPr>
        <p:spPr>
          <a:xfrm>
            <a:off x="10686136" y="6484057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9" name="object 119" descr=""/>
          <p:cNvSpPr/>
          <p:nvPr/>
        </p:nvSpPr>
        <p:spPr>
          <a:xfrm>
            <a:off x="10781635" y="6484057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0" name="object 120" descr=""/>
          <p:cNvSpPr/>
          <p:nvPr/>
        </p:nvSpPr>
        <p:spPr>
          <a:xfrm>
            <a:off x="10877136" y="6484057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1" name="object 121" descr=""/>
          <p:cNvSpPr/>
          <p:nvPr/>
        </p:nvSpPr>
        <p:spPr>
          <a:xfrm>
            <a:off x="10972634" y="6484057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6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2" name="object 122" descr=""/>
          <p:cNvSpPr/>
          <p:nvPr/>
        </p:nvSpPr>
        <p:spPr>
          <a:xfrm>
            <a:off x="11067339" y="6484057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3" name="object 123" descr=""/>
          <p:cNvSpPr/>
          <p:nvPr/>
        </p:nvSpPr>
        <p:spPr>
          <a:xfrm>
            <a:off x="11162838" y="6484057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2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4" name="object 124" descr=""/>
          <p:cNvSpPr/>
          <p:nvPr/>
        </p:nvSpPr>
        <p:spPr>
          <a:xfrm>
            <a:off x="11258338" y="6484057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4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5" name="object 125" descr=""/>
          <p:cNvSpPr/>
          <p:nvPr/>
        </p:nvSpPr>
        <p:spPr>
          <a:xfrm>
            <a:off x="11353837" y="6484057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6" name="object 126" descr=""/>
          <p:cNvSpPr/>
          <p:nvPr/>
        </p:nvSpPr>
        <p:spPr>
          <a:xfrm>
            <a:off x="11449336" y="6484057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7" name="object 127" descr=""/>
          <p:cNvSpPr/>
          <p:nvPr/>
        </p:nvSpPr>
        <p:spPr>
          <a:xfrm>
            <a:off x="11544837" y="6484057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4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8" name="object 128" descr=""/>
          <p:cNvSpPr/>
          <p:nvPr/>
        </p:nvSpPr>
        <p:spPr>
          <a:xfrm>
            <a:off x="11639541" y="6484057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1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9" name="object 129" descr=""/>
          <p:cNvSpPr/>
          <p:nvPr/>
        </p:nvSpPr>
        <p:spPr>
          <a:xfrm>
            <a:off x="11735041" y="6484057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0" name="object 130" descr=""/>
          <p:cNvSpPr/>
          <p:nvPr/>
        </p:nvSpPr>
        <p:spPr>
          <a:xfrm>
            <a:off x="11830539" y="6484057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6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1" name="object 131" descr=""/>
          <p:cNvSpPr/>
          <p:nvPr/>
        </p:nvSpPr>
        <p:spPr>
          <a:xfrm>
            <a:off x="11926040" y="6484057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4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2" name="object 132" descr=""/>
          <p:cNvSpPr/>
          <p:nvPr/>
        </p:nvSpPr>
        <p:spPr>
          <a:xfrm>
            <a:off x="12021539" y="6484057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3" name="object 133" descr=""/>
          <p:cNvSpPr/>
          <p:nvPr/>
        </p:nvSpPr>
        <p:spPr>
          <a:xfrm>
            <a:off x="12116243" y="6484057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4" name="object 134" descr=""/>
          <p:cNvSpPr/>
          <p:nvPr/>
        </p:nvSpPr>
        <p:spPr>
          <a:xfrm>
            <a:off x="0" y="6623304"/>
            <a:ext cx="12192000" cy="234950"/>
          </a:xfrm>
          <a:custGeom>
            <a:avLst/>
            <a:gdLst/>
            <a:ahLst/>
            <a:cxnLst/>
            <a:rect l="l" t="t" r="r" b="b"/>
            <a:pathLst>
              <a:path w="12192000" h="234950">
                <a:moveTo>
                  <a:pt x="12192000" y="0"/>
                </a:moveTo>
                <a:lnTo>
                  <a:pt x="0" y="0"/>
                </a:lnTo>
                <a:lnTo>
                  <a:pt x="0" y="234696"/>
                </a:lnTo>
                <a:lnTo>
                  <a:pt x="12192000" y="234696"/>
                </a:lnTo>
                <a:lnTo>
                  <a:pt x="12192000" y="0"/>
                </a:lnTo>
                <a:close/>
              </a:path>
            </a:pathLst>
          </a:custGeom>
          <a:solidFill>
            <a:srgbClr val="62AE3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5" name="object 135" descr=""/>
          <p:cNvSpPr txBox="1"/>
          <p:nvPr/>
        </p:nvSpPr>
        <p:spPr>
          <a:xfrm>
            <a:off x="11725487" y="6623135"/>
            <a:ext cx="107314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6" name="object 13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17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65"/>
              </a:spcBef>
            </a:pPr>
            <a:r>
              <a:rPr dirty="0" sz="2400">
                <a:latin typeface="Calibri"/>
                <a:cs typeface="Calibri"/>
              </a:rPr>
              <a:t>Low</a:t>
            </a:r>
            <a:r>
              <a:rPr dirty="0" sz="2400" spc="1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Carbon</a:t>
            </a:r>
            <a:r>
              <a:rPr dirty="0" sz="2400" spc="13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Technologies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84"/>
              </a:spcBef>
            </a:pPr>
            <a:r>
              <a:rPr dirty="0" sz="1850" spc="85">
                <a:solidFill>
                  <a:srgbClr val="1B6CB5"/>
                </a:solidFill>
                <a:latin typeface="Calibri"/>
                <a:cs typeface="Calibri"/>
              </a:rPr>
              <a:t>Net</a:t>
            </a:r>
            <a:r>
              <a:rPr dirty="0" sz="1850" spc="-25">
                <a:solidFill>
                  <a:srgbClr val="1B6CB5"/>
                </a:solidFill>
                <a:latin typeface="Calibri"/>
                <a:cs typeface="Calibri"/>
              </a:rPr>
              <a:t> </a:t>
            </a:r>
            <a:r>
              <a:rPr dirty="0" sz="1850" spc="75">
                <a:solidFill>
                  <a:srgbClr val="1B6CB5"/>
                </a:solidFill>
                <a:latin typeface="Calibri"/>
                <a:cs typeface="Calibri"/>
              </a:rPr>
              <a:t>Zero</a:t>
            </a:r>
            <a:r>
              <a:rPr dirty="0" sz="1850">
                <a:solidFill>
                  <a:srgbClr val="1B6CB5"/>
                </a:solidFill>
                <a:latin typeface="Calibri"/>
                <a:cs typeface="Calibri"/>
              </a:rPr>
              <a:t> for </a:t>
            </a:r>
            <a:r>
              <a:rPr dirty="0" sz="1850" spc="65">
                <a:solidFill>
                  <a:srgbClr val="1B6CB5"/>
                </a:solidFill>
                <a:latin typeface="Calibri"/>
                <a:cs typeface="Calibri"/>
              </a:rPr>
              <a:t>Ameren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137" name="object 137" descr=""/>
          <p:cNvSpPr txBox="1"/>
          <p:nvPr/>
        </p:nvSpPr>
        <p:spPr>
          <a:xfrm>
            <a:off x="7717176" y="6655669"/>
            <a:ext cx="321627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30" i="1">
                <a:solidFill>
                  <a:srgbClr val="545454"/>
                </a:solidFill>
                <a:latin typeface="Calibri"/>
                <a:cs typeface="Calibri"/>
              </a:rPr>
              <a:t>Source:</a:t>
            </a:r>
            <a:r>
              <a:rPr dirty="0" sz="800" spc="215" i="1">
                <a:solidFill>
                  <a:srgbClr val="545454"/>
                </a:solidFill>
                <a:latin typeface="Calibri"/>
                <a:cs typeface="Calibri"/>
              </a:rPr>
              <a:t>  </a:t>
            </a:r>
            <a:r>
              <a:rPr dirty="0" u="sng" sz="800" spc="-1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Calibri"/>
                <a:cs typeface="Calibri"/>
                <a:hlinkClick r:id="rId2"/>
              </a:rPr>
              <a:t>https://www.epri.com/research/products/000000003002029428</a:t>
            </a:r>
            <a:endParaRPr sz="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8775" y="802544"/>
            <a:ext cx="10364470" cy="2585720"/>
          </a:xfrm>
          <a:prstGeom prst="rect"/>
        </p:spPr>
        <p:txBody>
          <a:bodyPr wrap="square" lIns="0" tIns="116205" rIns="0" bIns="0" rtlCol="0" vert="horz">
            <a:spAutoFit/>
          </a:bodyPr>
          <a:lstStyle/>
          <a:p>
            <a:pPr marL="12700" marR="5080">
              <a:lnSpc>
                <a:spcPts val="6480"/>
              </a:lnSpc>
              <a:spcBef>
                <a:spcPts val="915"/>
              </a:spcBef>
              <a:tabLst>
                <a:tab pos="3316604" algn="l"/>
                <a:tab pos="5436235" algn="l"/>
                <a:tab pos="7253605" algn="l"/>
              </a:tabLst>
            </a:pPr>
            <a:r>
              <a:rPr dirty="0" sz="6000" b="0">
                <a:solidFill>
                  <a:srgbClr val="FFFFFF"/>
                </a:solidFill>
                <a:latin typeface="Arial"/>
                <a:cs typeface="Arial"/>
              </a:rPr>
              <a:t>Greater</a:t>
            </a:r>
            <a:r>
              <a:rPr dirty="0" sz="6000" spc="-70" b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0" b="0">
                <a:solidFill>
                  <a:srgbClr val="FFFFFF"/>
                </a:solidFill>
                <a:latin typeface="Arial"/>
                <a:cs typeface="Arial"/>
              </a:rPr>
              <a:t>St</a:t>
            </a:r>
            <a:r>
              <a:rPr dirty="0" sz="6000" spc="-50" b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0" b="0">
                <a:solidFill>
                  <a:srgbClr val="FFFFFF"/>
                </a:solidFill>
                <a:latin typeface="Arial"/>
                <a:cs typeface="Arial"/>
              </a:rPr>
              <a:t>Louis</a:t>
            </a:r>
            <a:r>
              <a:rPr dirty="0" sz="6000" spc="-50" b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0" spc="-25" b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6000" b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6000" spc="-10" b="0">
                <a:solidFill>
                  <a:srgbClr val="FFFFFF"/>
                </a:solidFill>
                <a:latin typeface="Arial"/>
                <a:cs typeface="Arial"/>
              </a:rPr>
              <a:t>Illinois </a:t>
            </a:r>
            <a:r>
              <a:rPr dirty="0" sz="6000" b="0">
                <a:solidFill>
                  <a:srgbClr val="FFFFFF"/>
                </a:solidFill>
                <a:latin typeface="Arial"/>
                <a:cs typeface="Arial"/>
              </a:rPr>
              <a:t>Regional</a:t>
            </a:r>
            <a:r>
              <a:rPr dirty="0" sz="6000" spc="-254" b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0" spc="-10" b="0">
                <a:solidFill>
                  <a:srgbClr val="FFFFFF"/>
                </a:solidFill>
                <a:latin typeface="Arial"/>
                <a:cs typeface="Arial"/>
              </a:rPr>
              <a:t>Clean</a:t>
            </a:r>
            <a:r>
              <a:rPr dirty="0" sz="6000" b="0">
                <a:solidFill>
                  <a:srgbClr val="FFFFFF"/>
                </a:solidFill>
                <a:latin typeface="Arial"/>
                <a:cs typeface="Arial"/>
              </a:rPr>
              <a:t>	Hydrogen</a:t>
            </a:r>
            <a:r>
              <a:rPr dirty="0" sz="6000" spc="-265" b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0" spc="-25" b="0">
                <a:solidFill>
                  <a:srgbClr val="FFFFFF"/>
                </a:solidFill>
                <a:latin typeface="Arial"/>
                <a:cs typeface="Arial"/>
              </a:rPr>
              <a:t>Hub </a:t>
            </a:r>
            <a:r>
              <a:rPr dirty="0" sz="6000" spc="-10" b="0">
                <a:solidFill>
                  <a:srgbClr val="FFFFFF"/>
                </a:solidFill>
                <a:latin typeface="Arial"/>
                <a:cs typeface="Arial"/>
              </a:rPr>
              <a:t>Industrial</a:t>
            </a:r>
            <a:r>
              <a:rPr dirty="0" sz="6000" b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6000" spc="-10" b="0">
                <a:solidFill>
                  <a:srgbClr val="FFFFFF"/>
                </a:solidFill>
                <a:latin typeface="Arial"/>
                <a:cs typeface="Arial"/>
              </a:rPr>
              <a:t>Cluster</a:t>
            </a:r>
            <a:endParaRPr sz="60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358775" y="5603494"/>
            <a:ext cx="3582670" cy="8801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280"/>
              </a:lnSpc>
              <a:spcBef>
                <a:spcPts val="100"/>
              </a:spcBef>
            </a:pP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Ameren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160"/>
              </a:lnSpc>
            </a:pPr>
            <a:r>
              <a:rPr dirty="0" sz="2000" spc="105" i="1">
                <a:solidFill>
                  <a:srgbClr val="FFFFFF"/>
                </a:solidFill>
                <a:latin typeface="Calibri"/>
                <a:cs typeface="Calibri"/>
              </a:rPr>
              <a:t>Economic</a:t>
            </a:r>
            <a:r>
              <a:rPr dirty="0" sz="2000" spc="-45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75" i="1">
                <a:solidFill>
                  <a:srgbClr val="FFFFFF"/>
                </a:solidFill>
                <a:latin typeface="Calibri"/>
                <a:cs typeface="Calibri"/>
              </a:rPr>
              <a:t>Development</a:t>
            </a:r>
            <a:r>
              <a:rPr dirty="0" sz="2000" spc="-50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110" i="1">
                <a:solidFill>
                  <a:srgbClr val="FFFFFF"/>
                </a:solidFill>
                <a:latin typeface="Calibri"/>
                <a:cs typeface="Calibri"/>
              </a:rPr>
              <a:t>Session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280"/>
              </a:lnSpc>
            </a:pPr>
            <a:r>
              <a:rPr dirty="0" sz="2000" spc="80">
                <a:solidFill>
                  <a:srgbClr val="FFFFFF"/>
                </a:solidFill>
                <a:latin typeface="Calibri"/>
                <a:cs typeface="Calibri"/>
              </a:rPr>
              <a:t>St.</a:t>
            </a:r>
            <a:r>
              <a:rPr dirty="0" sz="20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80">
                <a:solidFill>
                  <a:srgbClr val="FFFFFF"/>
                </a:solidFill>
                <a:latin typeface="Calibri"/>
                <a:cs typeface="Calibri"/>
              </a:rPr>
              <a:t>Louis,</a:t>
            </a:r>
            <a:r>
              <a:rPr dirty="0" sz="20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Missouri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4725924" y="3497579"/>
            <a:ext cx="7280275" cy="3235960"/>
            <a:chOff x="4725924" y="3497579"/>
            <a:chExt cx="7280275" cy="3235960"/>
          </a:xfrm>
        </p:grpSpPr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89720" y="3497579"/>
              <a:ext cx="2816350" cy="3235451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25924" y="3497579"/>
              <a:ext cx="4463795" cy="309218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6095" y="6301152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100799" y="6301152"/>
            <a:ext cx="11430" cy="0"/>
          </a:xfrm>
          <a:custGeom>
            <a:avLst/>
            <a:gdLst/>
            <a:ahLst/>
            <a:cxnLst/>
            <a:rect l="l" t="t" r="r" b="b"/>
            <a:pathLst>
              <a:path w="11430" h="0">
                <a:moveTo>
                  <a:pt x="0" y="0"/>
                </a:moveTo>
                <a:lnTo>
                  <a:pt x="11141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196299" y="6301152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291799" y="6301152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387298" y="6301152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482798" y="6301152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577502" y="6301152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1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673001" y="6301152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1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768501" y="6301152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864001" y="6301152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959500" y="6301152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/>
          <p:nvPr/>
        </p:nvSpPr>
        <p:spPr>
          <a:xfrm>
            <a:off x="1055000" y="6301152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/>
          <p:nvPr/>
        </p:nvSpPr>
        <p:spPr>
          <a:xfrm>
            <a:off x="1149704" y="6301152"/>
            <a:ext cx="11430" cy="0"/>
          </a:xfrm>
          <a:custGeom>
            <a:avLst/>
            <a:gdLst/>
            <a:ahLst/>
            <a:cxnLst/>
            <a:rect l="l" t="t" r="r" b="b"/>
            <a:pathLst>
              <a:path w="11430" h="0">
                <a:moveTo>
                  <a:pt x="0" y="0"/>
                </a:moveTo>
                <a:lnTo>
                  <a:pt x="11141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/>
          <p:nvPr/>
        </p:nvSpPr>
        <p:spPr>
          <a:xfrm>
            <a:off x="1245203" y="6301152"/>
            <a:ext cx="11430" cy="0"/>
          </a:xfrm>
          <a:custGeom>
            <a:avLst/>
            <a:gdLst/>
            <a:ahLst/>
            <a:cxnLst/>
            <a:rect l="l" t="t" r="r" b="b"/>
            <a:pathLst>
              <a:path w="11430" h="0">
                <a:moveTo>
                  <a:pt x="0" y="0"/>
                </a:moveTo>
                <a:lnTo>
                  <a:pt x="11141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/>
          <p:nvPr/>
        </p:nvSpPr>
        <p:spPr>
          <a:xfrm>
            <a:off x="1340703" y="6301152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/>
          <p:nvPr/>
        </p:nvSpPr>
        <p:spPr>
          <a:xfrm>
            <a:off x="1436203" y="6301152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 descr=""/>
          <p:cNvSpPr/>
          <p:nvPr/>
        </p:nvSpPr>
        <p:spPr>
          <a:xfrm>
            <a:off x="1531702" y="6301152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 descr=""/>
          <p:cNvSpPr/>
          <p:nvPr/>
        </p:nvSpPr>
        <p:spPr>
          <a:xfrm>
            <a:off x="1627202" y="6301152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 descr=""/>
          <p:cNvSpPr/>
          <p:nvPr/>
        </p:nvSpPr>
        <p:spPr>
          <a:xfrm>
            <a:off x="1721906" y="6301152"/>
            <a:ext cx="11430" cy="0"/>
          </a:xfrm>
          <a:custGeom>
            <a:avLst/>
            <a:gdLst/>
            <a:ahLst/>
            <a:cxnLst/>
            <a:rect l="l" t="t" r="r" b="b"/>
            <a:pathLst>
              <a:path w="11430" h="0">
                <a:moveTo>
                  <a:pt x="0" y="0"/>
                </a:moveTo>
                <a:lnTo>
                  <a:pt x="11141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 descr=""/>
          <p:cNvSpPr/>
          <p:nvPr/>
        </p:nvSpPr>
        <p:spPr>
          <a:xfrm>
            <a:off x="1817405" y="6301152"/>
            <a:ext cx="11430" cy="0"/>
          </a:xfrm>
          <a:custGeom>
            <a:avLst/>
            <a:gdLst/>
            <a:ahLst/>
            <a:cxnLst/>
            <a:rect l="l" t="t" r="r" b="b"/>
            <a:pathLst>
              <a:path w="11430" h="0">
                <a:moveTo>
                  <a:pt x="0" y="0"/>
                </a:moveTo>
                <a:lnTo>
                  <a:pt x="11141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 descr=""/>
          <p:cNvSpPr/>
          <p:nvPr/>
        </p:nvSpPr>
        <p:spPr>
          <a:xfrm>
            <a:off x="1912905" y="6301152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 descr=""/>
          <p:cNvSpPr/>
          <p:nvPr/>
        </p:nvSpPr>
        <p:spPr>
          <a:xfrm>
            <a:off x="2008404" y="6301152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 descr=""/>
          <p:cNvSpPr/>
          <p:nvPr/>
        </p:nvSpPr>
        <p:spPr>
          <a:xfrm>
            <a:off x="2103904" y="6301152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 descr=""/>
          <p:cNvSpPr/>
          <p:nvPr/>
        </p:nvSpPr>
        <p:spPr>
          <a:xfrm>
            <a:off x="2199404" y="6301152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 descr=""/>
          <p:cNvSpPr/>
          <p:nvPr/>
        </p:nvSpPr>
        <p:spPr>
          <a:xfrm>
            <a:off x="2294108" y="6301152"/>
            <a:ext cx="11430" cy="0"/>
          </a:xfrm>
          <a:custGeom>
            <a:avLst/>
            <a:gdLst/>
            <a:ahLst/>
            <a:cxnLst/>
            <a:rect l="l" t="t" r="r" b="b"/>
            <a:pathLst>
              <a:path w="11430" h="0">
                <a:moveTo>
                  <a:pt x="0" y="0"/>
                </a:moveTo>
                <a:lnTo>
                  <a:pt x="11141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 descr=""/>
          <p:cNvSpPr/>
          <p:nvPr/>
        </p:nvSpPr>
        <p:spPr>
          <a:xfrm>
            <a:off x="2389607" y="6301152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 descr=""/>
          <p:cNvSpPr/>
          <p:nvPr/>
        </p:nvSpPr>
        <p:spPr>
          <a:xfrm>
            <a:off x="2485106" y="6301152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346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 descr=""/>
          <p:cNvSpPr/>
          <p:nvPr/>
        </p:nvSpPr>
        <p:spPr>
          <a:xfrm>
            <a:off x="2580607" y="6301152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 descr=""/>
          <p:cNvSpPr/>
          <p:nvPr/>
        </p:nvSpPr>
        <p:spPr>
          <a:xfrm>
            <a:off x="2676106" y="6301152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344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 descr=""/>
          <p:cNvSpPr/>
          <p:nvPr/>
        </p:nvSpPr>
        <p:spPr>
          <a:xfrm>
            <a:off x="2770810" y="6301152"/>
            <a:ext cx="11430" cy="0"/>
          </a:xfrm>
          <a:custGeom>
            <a:avLst/>
            <a:gdLst/>
            <a:ahLst/>
            <a:cxnLst/>
            <a:rect l="l" t="t" r="r" b="b"/>
            <a:pathLst>
              <a:path w="11430" h="0">
                <a:moveTo>
                  <a:pt x="0" y="0"/>
                </a:moveTo>
                <a:lnTo>
                  <a:pt x="11141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 descr=""/>
          <p:cNvSpPr/>
          <p:nvPr/>
        </p:nvSpPr>
        <p:spPr>
          <a:xfrm>
            <a:off x="2866309" y="6301152"/>
            <a:ext cx="11430" cy="0"/>
          </a:xfrm>
          <a:custGeom>
            <a:avLst/>
            <a:gdLst/>
            <a:ahLst/>
            <a:cxnLst/>
            <a:rect l="l" t="t" r="r" b="b"/>
            <a:pathLst>
              <a:path w="11430" h="0">
                <a:moveTo>
                  <a:pt x="0" y="0"/>
                </a:moveTo>
                <a:lnTo>
                  <a:pt x="11141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 descr=""/>
          <p:cNvSpPr/>
          <p:nvPr/>
        </p:nvSpPr>
        <p:spPr>
          <a:xfrm>
            <a:off x="2961808" y="6301152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 descr=""/>
          <p:cNvSpPr/>
          <p:nvPr/>
        </p:nvSpPr>
        <p:spPr>
          <a:xfrm>
            <a:off x="3057309" y="6301152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 descr=""/>
          <p:cNvSpPr/>
          <p:nvPr/>
        </p:nvSpPr>
        <p:spPr>
          <a:xfrm>
            <a:off x="3152808" y="6301152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 descr=""/>
          <p:cNvSpPr/>
          <p:nvPr/>
        </p:nvSpPr>
        <p:spPr>
          <a:xfrm>
            <a:off x="3248307" y="6301152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 descr=""/>
          <p:cNvSpPr/>
          <p:nvPr/>
        </p:nvSpPr>
        <p:spPr>
          <a:xfrm>
            <a:off x="3343011" y="6301152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2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 descr=""/>
          <p:cNvSpPr/>
          <p:nvPr/>
        </p:nvSpPr>
        <p:spPr>
          <a:xfrm>
            <a:off x="3438511" y="6301152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1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 descr=""/>
          <p:cNvSpPr/>
          <p:nvPr/>
        </p:nvSpPr>
        <p:spPr>
          <a:xfrm>
            <a:off x="3534011" y="6301152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 descr=""/>
          <p:cNvSpPr/>
          <p:nvPr/>
        </p:nvSpPr>
        <p:spPr>
          <a:xfrm>
            <a:off x="3629510" y="6301152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 descr=""/>
          <p:cNvSpPr/>
          <p:nvPr/>
        </p:nvSpPr>
        <p:spPr>
          <a:xfrm>
            <a:off x="3725010" y="6301152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 descr=""/>
          <p:cNvSpPr/>
          <p:nvPr/>
        </p:nvSpPr>
        <p:spPr>
          <a:xfrm>
            <a:off x="3820510" y="6301152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4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 descr=""/>
          <p:cNvSpPr/>
          <p:nvPr/>
        </p:nvSpPr>
        <p:spPr>
          <a:xfrm>
            <a:off x="3915213" y="6301152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1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 descr=""/>
          <p:cNvSpPr/>
          <p:nvPr/>
        </p:nvSpPr>
        <p:spPr>
          <a:xfrm>
            <a:off x="4010714" y="6301152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 descr=""/>
          <p:cNvSpPr/>
          <p:nvPr/>
        </p:nvSpPr>
        <p:spPr>
          <a:xfrm>
            <a:off x="4106212" y="6301152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 descr=""/>
          <p:cNvSpPr/>
          <p:nvPr/>
        </p:nvSpPr>
        <p:spPr>
          <a:xfrm>
            <a:off x="4201712" y="6301152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 descr=""/>
          <p:cNvSpPr/>
          <p:nvPr/>
        </p:nvSpPr>
        <p:spPr>
          <a:xfrm>
            <a:off x="4297212" y="6301152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 descr=""/>
          <p:cNvSpPr/>
          <p:nvPr/>
        </p:nvSpPr>
        <p:spPr>
          <a:xfrm>
            <a:off x="4392711" y="6301152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 descr=""/>
          <p:cNvSpPr/>
          <p:nvPr/>
        </p:nvSpPr>
        <p:spPr>
          <a:xfrm>
            <a:off x="4487415" y="6301152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1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 descr=""/>
          <p:cNvSpPr/>
          <p:nvPr/>
        </p:nvSpPr>
        <p:spPr>
          <a:xfrm>
            <a:off x="4582915" y="6301152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1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 descr=""/>
          <p:cNvSpPr/>
          <p:nvPr/>
        </p:nvSpPr>
        <p:spPr>
          <a:xfrm>
            <a:off x="4678414" y="6301152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 descr=""/>
          <p:cNvSpPr/>
          <p:nvPr/>
        </p:nvSpPr>
        <p:spPr>
          <a:xfrm>
            <a:off x="4773914" y="6301152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 descr=""/>
          <p:cNvSpPr/>
          <p:nvPr/>
        </p:nvSpPr>
        <p:spPr>
          <a:xfrm>
            <a:off x="4869414" y="6301152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object 54" descr=""/>
          <p:cNvSpPr/>
          <p:nvPr/>
        </p:nvSpPr>
        <p:spPr>
          <a:xfrm>
            <a:off x="4964117" y="6301152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1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" name="object 55" descr=""/>
          <p:cNvSpPr/>
          <p:nvPr/>
        </p:nvSpPr>
        <p:spPr>
          <a:xfrm>
            <a:off x="5059617" y="6301152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1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" name="object 56" descr=""/>
          <p:cNvSpPr/>
          <p:nvPr/>
        </p:nvSpPr>
        <p:spPr>
          <a:xfrm>
            <a:off x="5155117" y="6301152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" name="object 57" descr=""/>
          <p:cNvSpPr/>
          <p:nvPr/>
        </p:nvSpPr>
        <p:spPr>
          <a:xfrm>
            <a:off x="5250616" y="6301152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" name="object 58" descr=""/>
          <p:cNvSpPr/>
          <p:nvPr/>
        </p:nvSpPr>
        <p:spPr>
          <a:xfrm>
            <a:off x="5346116" y="6301152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" name="object 59" descr=""/>
          <p:cNvSpPr/>
          <p:nvPr/>
        </p:nvSpPr>
        <p:spPr>
          <a:xfrm>
            <a:off x="5441615" y="6301152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" name="object 60" descr=""/>
          <p:cNvSpPr/>
          <p:nvPr/>
        </p:nvSpPr>
        <p:spPr>
          <a:xfrm>
            <a:off x="5536319" y="6301152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1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1" name="object 61" descr=""/>
          <p:cNvSpPr/>
          <p:nvPr/>
        </p:nvSpPr>
        <p:spPr>
          <a:xfrm>
            <a:off x="5631819" y="6301152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1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2" name="object 62" descr=""/>
          <p:cNvSpPr/>
          <p:nvPr/>
        </p:nvSpPr>
        <p:spPr>
          <a:xfrm>
            <a:off x="5727319" y="6301152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" name="object 63" descr=""/>
          <p:cNvSpPr/>
          <p:nvPr/>
        </p:nvSpPr>
        <p:spPr>
          <a:xfrm>
            <a:off x="5822818" y="6301152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4" name="object 64" descr=""/>
          <p:cNvSpPr/>
          <p:nvPr/>
        </p:nvSpPr>
        <p:spPr>
          <a:xfrm>
            <a:off x="5918318" y="6301152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5" name="object 65" descr=""/>
          <p:cNvSpPr/>
          <p:nvPr/>
        </p:nvSpPr>
        <p:spPr>
          <a:xfrm>
            <a:off x="6013817" y="6301152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6" name="object 66" descr=""/>
          <p:cNvSpPr/>
          <p:nvPr/>
        </p:nvSpPr>
        <p:spPr>
          <a:xfrm>
            <a:off x="6108521" y="6301152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1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7" name="object 67" descr=""/>
          <p:cNvSpPr/>
          <p:nvPr/>
        </p:nvSpPr>
        <p:spPr>
          <a:xfrm>
            <a:off x="6204021" y="6301152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1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8" name="object 68" descr=""/>
          <p:cNvSpPr/>
          <p:nvPr/>
        </p:nvSpPr>
        <p:spPr>
          <a:xfrm>
            <a:off x="6299520" y="6301152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9" name="object 69" descr=""/>
          <p:cNvSpPr/>
          <p:nvPr/>
        </p:nvSpPr>
        <p:spPr>
          <a:xfrm>
            <a:off x="6395020" y="6301152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0" name="object 70" descr=""/>
          <p:cNvSpPr/>
          <p:nvPr/>
        </p:nvSpPr>
        <p:spPr>
          <a:xfrm>
            <a:off x="6490520" y="6301152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1" name="object 71" descr=""/>
          <p:cNvSpPr/>
          <p:nvPr/>
        </p:nvSpPr>
        <p:spPr>
          <a:xfrm>
            <a:off x="6586018" y="6301152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6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2" name="object 72" descr=""/>
          <p:cNvSpPr/>
          <p:nvPr/>
        </p:nvSpPr>
        <p:spPr>
          <a:xfrm>
            <a:off x="6680723" y="6301152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3" name="object 73" descr=""/>
          <p:cNvSpPr/>
          <p:nvPr/>
        </p:nvSpPr>
        <p:spPr>
          <a:xfrm>
            <a:off x="6776223" y="6301152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4" name="object 74" descr=""/>
          <p:cNvSpPr/>
          <p:nvPr/>
        </p:nvSpPr>
        <p:spPr>
          <a:xfrm>
            <a:off x="6871722" y="6301152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6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5" name="object 75" descr=""/>
          <p:cNvSpPr/>
          <p:nvPr/>
        </p:nvSpPr>
        <p:spPr>
          <a:xfrm>
            <a:off x="6967222" y="6301152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6" name="object 76" descr=""/>
          <p:cNvSpPr/>
          <p:nvPr/>
        </p:nvSpPr>
        <p:spPr>
          <a:xfrm>
            <a:off x="7062722" y="6301152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4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7" name="object 77" descr=""/>
          <p:cNvSpPr/>
          <p:nvPr/>
        </p:nvSpPr>
        <p:spPr>
          <a:xfrm>
            <a:off x="7157425" y="6301152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2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8" name="object 78" descr=""/>
          <p:cNvSpPr/>
          <p:nvPr/>
        </p:nvSpPr>
        <p:spPr>
          <a:xfrm>
            <a:off x="7252924" y="6301152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1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9" name="object 79" descr=""/>
          <p:cNvSpPr/>
          <p:nvPr/>
        </p:nvSpPr>
        <p:spPr>
          <a:xfrm>
            <a:off x="7348425" y="6301152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4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0" name="object 80" descr=""/>
          <p:cNvSpPr/>
          <p:nvPr/>
        </p:nvSpPr>
        <p:spPr>
          <a:xfrm>
            <a:off x="7443923" y="6301152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1" name="object 81" descr=""/>
          <p:cNvSpPr/>
          <p:nvPr/>
        </p:nvSpPr>
        <p:spPr>
          <a:xfrm>
            <a:off x="7539423" y="6301152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6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2" name="object 82" descr=""/>
          <p:cNvSpPr/>
          <p:nvPr/>
        </p:nvSpPr>
        <p:spPr>
          <a:xfrm>
            <a:off x="7634923" y="6301152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4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3" name="object 83" descr=""/>
          <p:cNvSpPr/>
          <p:nvPr/>
        </p:nvSpPr>
        <p:spPr>
          <a:xfrm>
            <a:off x="7729627" y="6301152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1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4" name="object 84" descr=""/>
          <p:cNvSpPr/>
          <p:nvPr/>
        </p:nvSpPr>
        <p:spPr>
          <a:xfrm>
            <a:off x="7825127" y="6301152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2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5" name="object 85" descr=""/>
          <p:cNvSpPr/>
          <p:nvPr/>
        </p:nvSpPr>
        <p:spPr>
          <a:xfrm>
            <a:off x="7920626" y="6301152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6" name="object 86" descr=""/>
          <p:cNvSpPr/>
          <p:nvPr/>
        </p:nvSpPr>
        <p:spPr>
          <a:xfrm>
            <a:off x="8016126" y="6301152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7" name="object 87" descr=""/>
          <p:cNvSpPr/>
          <p:nvPr/>
        </p:nvSpPr>
        <p:spPr>
          <a:xfrm>
            <a:off x="8111625" y="6301152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8" name="object 88" descr=""/>
          <p:cNvSpPr/>
          <p:nvPr/>
        </p:nvSpPr>
        <p:spPr>
          <a:xfrm>
            <a:off x="8207125" y="6301152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4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9" name="object 89" descr=""/>
          <p:cNvSpPr/>
          <p:nvPr/>
        </p:nvSpPr>
        <p:spPr>
          <a:xfrm>
            <a:off x="8301829" y="6301152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0" name="object 90" descr=""/>
          <p:cNvSpPr/>
          <p:nvPr/>
        </p:nvSpPr>
        <p:spPr>
          <a:xfrm>
            <a:off x="8397328" y="6301152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1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1" name="object 91" descr=""/>
          <p:cNvSpPr/>
          <p:nvPr/>
        </p:nvSpPr>
        <p:spPr>
          <a:xfrm>
            <a:off x="8492828" y="6301152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2" name="object 92" descr=""/>
          <p:cNvSpPr/>
          <p:nvPr/>
        </p:nvSpPr>
        <p:spPr>
          <a:xfrm>
            <a:off x="8588327" y="6301152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3" name="object 93" descr=""/>
          <p:cNvSpPr/>
          <p:nvPr/>
        </p:nvSpPr>
        <p:spPr>
          <a:xfrm>
            <a:off x="8683828" y="6301152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4" name="object 94" descr=""/>
          <p:cNvSpPr/>
          <p:nvPr/>
        </p:nvSpPr>
        <p:spPr>
          <a:xfrm>
            <a:off x="8779327" y="6301152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5" name="object 95" descr=""/>
          <p:cNvSpPr/>
          <p:nvPr/>
        </p:nvSpPr>
        <p:spPr>
          <a:xfrm>
            <a:off x="8874031" y="6301152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1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6" name="object 96" descr=""/>
          <p:cNvSpPr/>
          <p:nvPr/>
        </p:nvSpPr>
        <p:spPr>
          <a:xfrm>
            <a:off x="8969530" y="6301152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2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7" name="object 97" descr=""/>
          <p:cNvSpPr/>
          <p:nvPr/>
        </p:nvSpPr>
        <p:spPr>
          <a:xfrm>
            <a:off x="9065030" y="6301152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8" name="object 98" descr=""/>
          <p:cNvSpPr/>
          <p:nvPr/>
        </p:nvSpPr>
        <p:spPr>
          <a:xfrm>
            <a:off x="9160529" y="6301152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9" name="object 99" descr=""/>
          <p:cNvSpPr/>
          <p:nvPr/>
        </p:nvSpPr>
        <p:spPr>
          <a:xfrm>
            <a:off x="9256028" y="6301152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6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0" name="object 100" descr=""/>
          <p:cNvSpPr/>
          <p:nvPr/>
        </p:nvSpPr>
        <p:spPr>
          <a:xfrm>
            <a:off x="9351529" y="6301152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1" name="object 101" descr=""/>
          <p:cNvSpPr/>
          <p:nvPr/>
        </p:nvSpPr>
        <p:spPr>
          <a:xfrm>
            <a:off x="9446233" y="6301152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1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2" name="object 102" descr=""/>
          <p:cNvSpPr/>
          <p:nvPr/>
        </p:nvSpPr>
        <p:spPr>
          <a:xfrm>
            <a:off x="9541733" y="6301152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3" name="object 103" descr=""/>
          <p:cNvSpPr/>
          <p:nvPr/>
        </p:nvSpPr>
        <p:spPr>
          <a:xfrm>
            <a:off x="9637231" y="6301152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6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4" name="object 104" descr=""/>
          <p:cNvSpPr/>
          <p:nvPr/>
        </p:nvSpPr>
        <p:spPr>
          <a:xfrm>
            <a:off x="9732732" y="6301152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4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5" name="object 105" descr=""/>
          <p:cNvSpPr/>
          <p:nvPr/>
        </p:nvSpPr>
        <p:spPr>
          <a:xfrm>
            <a:off x="9828231" y="6301152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6" name="object 106" descr=""/>
          <p:cNvSpPr/>
          <p:nvPr/>
        </p:nvSpPr>
        <p:spPr>
          <a:xfrm>
            <a:off x="9922935" y="6301152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1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7" name="object 107" descr=""/>
          <p:cNvSpPr/>
          <p:nvPr/>
        </p:nvSpPr>
        <p:spPr>
          <a:xfrm>
            <a:off x="10018434" y="6301152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1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8" name="object 108" descr=""/>
          <p:cNvSpPr/>
          <p:nvPr/>
        </p:nvSpPr>
        <p:spPr>
          <a:xfrm>
            <a:off x="10113934" y="6301152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4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9" name="object 109" descr=""/>
          <p:cNvSpPr/>
          <p:nvPr/>
        </p:nvSpPr>
        <p:spPr>
          <a:xfrm>
            <a:off x="10209434" y="6301152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0" name="object 110" descr=""/>
          <p:cNvSpPr/>
          <p:nvPr/>
        </p:nvSpPr>
        <p:spPr>
          <a:xfrm>
            <a:off x="10304933" y="6301152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6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1" name="object 111" descr=""/>
          <p:cNvSpPr/>
          <p:nvPr/>
        </p:nvSpPr>
        <p:spPr>
          <a:xfrm>
            <a:off x="10400433" y="6301152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4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2" name="object 112" descr=""/>
          <p:cNvSpPr/>
          <p:nvPr/>
        </p:nvSpPr>
        <p:spPr>
          <a:xfrm>
            <a:off x="10495136" y="6301152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2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3" name="object 113" descr=""/>
          <p:cNvSpPr/>
          <p:nvPr/>
        </p:nvSpPr>
        <p:spPr>
          <a:xfrm>
            <a:off x="10590637" y="6301152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1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4" name="object 114" descr=""/>
          <p:cNvSpPr/>
          <p:nvPr/>
        </p:nvSpPr>
        <p:spPr>
          <a:xfrm>
            <a:off x="10686136" y="6301152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5" name="object 115" descr=""/>
          <p:cNvSpPr/>
          <p:nvPr/>
        </p:nvSpPr>
        <p:spPr>
          <a:xfrm>
            <a:off x="10781635" y="6301152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6" name="object 116" descr=""/>
          <p:cNvSpPr/>
          <p:nvPr/>
        </p:nvSpPr>
        <p:spPr>
          <a:xfrm>
            <a:off x="10877136" y="6301152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7" name="object 117" descr=""/>
          <p:cNvSpPr/>
          <p:nvPr/>
        </p:nvSpPr>
        <p:spPr>
          <a:xfrm>
            <a:off x="10972634" y="6301152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6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8" name="object 118" descr=""/>
          <p:cNvSpPr/>
          <p:nvPr/>
        </p:nvSpPr>
        <p:spPr>
          <a:xfrm>
            <a:off x="11067339" y="6301152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9" name="object 119" descr=""/>
          <p:cNvSpPr/>
          <p:nvPr/>
        </p:nvSpPr>
        <p:spPr>
          <a:xfrm>
            <a:off x="11162838" y="6301152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2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0" name="object 120" descr=""/>
          <p:cNvSpPr/>
          <p:nvPr/>
        </p:nvSpPr>
        <p:spPr>
          <a:xfrm>
            <a:off x="11258338" y="6301152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4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1" name="object 121" descr=""/>
          <p:cNvSpPr/>
          <p:nvPr/>
        </p:nvSpPr>
        <p:spPr>
          <a:xfrm>
            <a:off x="11353837" y="6301152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2" name="object 122" descr=""/>
          <p:cNvSpPr/>
          <p:nvPr/>
        </p:nvSpPr>
        <p:spPr>
          <a:xfrm>
            <a:off x="11449336" y="6301152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3" name="object 123" descr=""/>
          <p:cNvSpPr/>
          <p:nvPr/>
        </p:nvSpPr>
        <p:spPr>
          <a:xfrm>
            <a:off x="11544837" y="6301152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4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4" name="object 124" descr=""/>
          <p:cNvSpPr/>
          <p:nvPr/>
        </p:nvSpPr>
        <p:spPr>
          <a:xfrm>
            <a:off x="11639541" y="6301152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1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5" name="object 125" descr=""/>
          <p:cNvSpPr/>
          <p:nvPr/>
        </p:nvSpPr>
        <p:spPr>
          <a:xfrm>
            <a:off x="11735041" y="6301152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6" name="object 126" descr=""/>
          <p:cNvSpPr/>
          <p:nvPr/>
        </p:nvSpPr>
        <p:spPr>
          <a:xfrm>
            <a:off x="11830539" y="6301152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6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7" name="object 127" descr=""/>
          <p:cNvSpPr/>
          <p:nvPr/>
        </p:nvSpPr>
        <p:spPr>
          <a:xfrm>
            <a:off x="11926040" y="6301152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4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8" name="object 128" descr=""/>
          <p:cNvSpPr/>
          <p:nvPr/>
        </p:nvSpPr>
        <p:spPr>
          <a:xfrm>
            <a:off x="12021539" y="6301152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9" name="object 129" descr=""/>
          <p:cNvSpPr/>
          <p:nvPr/>
        </p:nvSpPr>
        <p:spPr>
          <a:xfrm>
            <a:off x="12116243" y="6301152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0" name="object 130" descr=""/>
          <p:cNvSpPr/>
          <p:nvPr/>
        </p:nvSpPr>
        <p:spPr>
          <a:xfrm>
            <a:off x="6095" y="639260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1" name="object 131" descr=""/>
          <p:cNvSpPr/>
          <p:nvPr/>
        </p:nvSpPr>
        <p:spPr>
          <a:xfrm>
            <a:off x="100799" y="6392605"/>
            <a:ext cx="11430" cy="0"/>
          </a:xfrm>
          <a:custGeom>
            <a:avLst/>
            <a:gdLst/>
            <a:ahLst/>
            <a:cxnLst/>
            <a:rect l="l" t="t" r="r" b="b"/>
            <a:pathLst>
              <a:path w="11430" h="0">
                <a:moveTo>
                  <a:pt x="0" y="0"/>
                </a:moveTo>
                <a:lnTo>
                  <a:pt x="11141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2" name="object 132" descr=""/>
          <p:cNvSpPr/>
          <p:nvPr/>
        </p:nvSpPr>
        <p:spPr>
          <a:xfrm>
            <a:off x="196299" y="639260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3" name="object 133" descr=""/>
          <p:cNvSpPr/>
          <p:nvPr/>
        </p:nvSpPr>
        <p:spPr>
          <a:xfrm>
            <a:off x="291799" y="639260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4" name="object 134" descr=""/>
          <p:cNvSpPr/>
          <p:nvPr/>
        </p:nvSpPr>
        <p:spPr>
          <a:xfrm>
            <a:off x="387298" y="639260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5" name="object 135" descr=""/>
          <p:cNvSpPr/>
          <p:nvPr/>
        </p:nvSpPr>
        <p:spPr>
          <a:xfrm>
            <a:off x="482798" y="639260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6" name="object 136" descr=""/>
          <p:cNvSpPr/>
          <p:nvPr/>
        </p:nvSpPr>
        <p:spPr>
          <a:xfrm>
            <a:off x="577502" y="6392605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1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7" name="object 137" descr=""/>
          <p:cNvSpPr/>
          <p:nvPr/>
        </p:nvSpPr>
        <p:spPr>
          <a:xfrm>
            <a:off x="673001" y="6392605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1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8" name="object 138" descr=""/>
          <p:cNvSpPr/>
          <p:nvPr/>
        </p:nvSpPr>
        <p:spPr>
          <a:xfrm>
            <a:off x="768501" y="639260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9" name="object 139" descr=""/>
          <p:cNvSpPr/>
          <p:nvPr/>
        </p:nvSpPr>
        <p:spPr>
          <a:xfrm>
            <a:off x="864001" y="6392605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0" name="object 140" descr=""/>
          <p:cNvSpPr/>
          <p:nvPr/>
        </p:nvSpPr>
        <p:spPr>
          <a:xfrm>
            <a:off x="959500" y="6392605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1" name="object 141" descr=""/>
          <p:cNvSpPr/>
          <p:nvPr/>
        </p:nvSpPr>
        <p:spPr>
          <a:xfrm>
            <a:off x="1055000" y="6392605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2" name="object 142" descr=""/>
          <p:cNvSpPr/>
          <p:nvPr/>
        </p:nvSpPr>
        <p:spPr>
          <a:xfrm>
            <a:off x="1149704" y="6392605"/>
            <a:ext cx="11430" cy="0"/>
          </a:xfrm>
          <a:custGeom>
            <a:avLst/>
            <a:gdLst/>
            <a:ahLst/>
            <a:cxnLst/>
            <a:rect l="l" t="t" r="r" b="b"/>
            <a:pathLst>
              <a:path w="11430" h="0">
                <a:moveTo>
                  <a:pt x="0" y="0"/>
                </a:moveTo>
                <a:lnTo>
                  <a:pt x="11141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3" name="object 143" descr=""/>
          <p:cNvSpPr/>
          <p:nvPr/>
        </p:nvSpPr>
        <p:spPr>
          <a:xfrm>
            <a:off x="1245203" y="6392605"/>
            <a:ext cx="11430" cy="0"/>
          </a:xfrm>
          <a:custGeom>
            <a:avLst/>
            <a:gdLst/>
            <a:ahLst/>
            <a:cxnLst/>
            <a:rect l="l" t="t" r="r" b="b"/>
            <a:pathLst>
              <a:path w="11430" h="0">
                <a:moveTo>
                  <a:pt x="0" y="0"/>
                </a:moveTo>
                <a:lnTo>
                  <a:pt x="11141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4" name="object 144" descr=""/>
          <p:cNvSpPr/>
          <p:nvPr/>
        </p:nvSpPr>
        <p:spPr>
          <a:xfrm>
            <a:off x="1340703" y="6392605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5" name="object 145" descr=""/>
          <p:cNvSpPr/>
          <p:nvPr/>
        </p:nvSpPr>
        <p:spPr>
          <a:xfrm>
            <a:off x="1436203" y="6392605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6" name="object 146" descr=""/>
          <p:cNvSpPr/>
          <p:nvPr/>
        </p:nvSpPr>
        <p:spPr>
          <a:xfrm>
            <a:off x="1531702" y="6392605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7" name="object 147" descr=""/>
          <p:cNvSpPr/>
          <p:nvPr/>
        </p:nvSpPr>
        <p:spPr>
          <a:xfrm>
            <a:off x="1627202" y="6392605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8" name="object 148" descr=""/>
          <p:cNvSpPr/>
          <p:nvPr/>
        </p:nvSpPr>
        <p:spPr>
          <a:xfrm>
            <a:off x="1721906" y="6392605"/>
            <a:ext cx="11430" cy="0"/>
          </a:xfrm>
          <a:custGeom>
            <a:avLst/>
            <a:gdLst/>
            <a:ahLst/>
            <a:cxnLst/>
            <a:rect l="l" t="t" r="r" b="b"/>
            <a:pathLst>
              <a:path w="11430" h="0">
                <a:moveTo>
                  <a:pt x="0" y="0"/>
                </a:moveTo>
                <a:lnTo>
                  <a:pt x="11141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9" name="object 149" descr=""/>
          <p:cNvSpPr/>
          <p:nvPr/>
        </p:nvSpPr>
        <p:spPr>
          <a:xfrm>
            <a:off x="1817405" y="6392605"/>
            <a:ext cx="11430" cy="0"/>
          </a:xfrm>
          <a:custGeom>
            <a:avLst/>
            <a:gdLst/>
            <a:ahLst/>
            <a:cxnLst/>
            <a:rect l="l" t="t" r="r" b="b"/>
            <a:pathLst>
              <a:path w="11430" h="0">
                <a:moveTo>
                  <a:pt x="0" y="0"/>
                </a:moveTo>
                <a:lnTo>
                  <a:pt x="11141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0" name="object 150" descr=""/>
          <p:cNvSpPr/>
          <p:nvPr/>
        </p:nvSpPr>
        <p:spPr>
          <a:xfrm>
            <a:off x="1912905" y="6392605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1" name="object 151" descr=""/>
          <p:cNvSpPr/>
          <p:nvPr/>
        </p:nvSpPr>
        <p:spPr>
          <a:xfrm>
            <a:off x="2008404" y="6392605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2" name="object 152" descr=""/>
          <p:cNvSpPr/>
          <p:nvPr/>
        </p:nvSpPr>
        <p:spPr>
          <a:xfrm>
            <a:off x="2103904" y="6392605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3" name="object 153" descr=""/>
          <p:cNvSpPr/>
          <p:nvPr/>
        </p:nvSpPr>
        <p:spPr>
          <a:xfrm>
            <a:off x="2199404" y="6392605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4" name="object 154" descr=""/>
          <p:cNvSpPr/>
          <p:nvPr/>
        </p:nvSpPr>
        <p:spPr>
          <a:xfrm>
            <a:off x="2294108" y="6392605"/>
            <a:ext cx="11430" cy="0"/>
          </a:xfrm>
          <a:custGeom>
            <a:avLst/>
            <a:gdLst/>
            <a:ahLst/>
            <a:cxnLst/>
            <a:rect l="l" t="t" r="r" b="b"/>
            <a:pathLst>
              <a:path w="11430" h="0">
                <a:moveTo>
                  <a:pt x="0" y="0"/>
                </a:moveTo>
                <a:lnTo>
                  <a:pt x="11141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5" name="object 155" descr=""/>
          <p:cNvSpPr/>
          <p:nvPr/>
        </p:nvSpPr>
        <p:spPr>
          <a:xfrm>
            <a:off x="2389607" y="6392605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6" name="object 156" descr=""/>
          <p:cNvSpPr/>
          <p:nvPr/>
        </p:nvSpPr>
        <p:spPr>
          <a:xfrm>
            <a:off x="2485106" y="6392605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346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7" name="object 157" descr=""/>
          <p:cNvSpPr/>
          <p:nvPr/>
        </p:nvSpPr>
        <p:spPr>
          <a:xfrm>
            <a:off x="2580607" y="6392605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8" name="object 158" descr=""/>
          <p:cNvSpPr/>
          <p:nvPr/>
        </p:nvSpPr>
        <p:spPr>
          <a:xfrm>
            <a:off x="2676106" y="6392605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344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9" name="object 159" descr=""/>
          <p:cNvSpPr/>
          <p:nvPr/>
        </p:nvSpPr>
        <p:spPr>
          <a:xfrm>
            <a:off x="2770810" y="6392605"/>
            <a:ext cx="11430" cy="0"/>
          </a:xfrm>
          <a:custGeom>
            <a:avLst/>
            <a:gdLst/>
            <a:ahLst/>
            <a:cxnLst/>
            <a:rect l="l" t="t" r="r" b="b"/>
            <a:pathLst>
              <a:path w="11430" h="0">
                <a:moveTo>
                  <a:pt x="0" y="0"/>
                </a:moveTo>
                <a:lnTo>
                  <a:pt x="11141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0" name="object 160" descr=""/>
          <p:cNvSpPr/>
          <p:nvPr/>
        </p:nvSpPr>
        <p:spPr>
          <a:xfrm>
            <a:off x="2866309" y="6392605"/>
            <a:ext cx="11430" cy="0"/>
          </a:xfrm>
          <a:custGeom>
            <a:avLst/>
            <a:gdLst/>
            <a:ahLst/>
            <a:cxnLst/>
            <a:rect l="l" t="t" r="r" b="b"/>
            <a:pathLst>
              <a:path w="11430" h="0">
                <a:moveTo>
                  <a:pt x="0" y="0"/>
                </a:moveTo>
                <a:lnTo>
                  <a:pt x="11141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1" name="object 161" descr=""/>
          <p:cNvSpPr/>
          <p:nvPr/>
        </p:nvSpPr>
        <p:spPr>
          <a:xfrm>
            <a:off x="2961808" y="6392605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2" name="object 162" descr=""/>
          <p:cNvSpPr/>
          <p:nvPr/>
        </p:nvSpPr>
        <p:spPr>
          <a:xfrm>
            <a:off x="3057309" y="6392605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3" name="object 163" descr=""/>
          <p:cNvSpPr/>
          <p:nvPr/>
        </p:nvSpPr>
        <p:spPr>
          <a:xfrm>
            <a:off x="3152808" y="6392605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4" name="object 164" descr=""/>
          <p:cNvSpPr/>
          <p:nvPr/>
        </p:nvSpPr>
        <p:spPr>
          <a:xfrm>
            <a:off x="3248307" y="639260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5" name="object 165" descr=""/>
          <p:cNvSpPr/>
          <p:nvPr/>
        </p:nvSpPr>
        <p:spPr>
          <a:xfrm>
            <a:off x="3343011" y="6392605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2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6" name="object 166" descr=""/>
          <p:cNvSpPr/>
          <p:nvPr/>
        </p:nvSpPr>
        <p:spPr>
          <a:xfrm>
            <a:off x="3438511" y="6392605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1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7" name="object 167" descr=""/>
          <p:cNvSpPr/>
          <p:nvPr/>
        </p:nvSpPr>
        <p:spPr>
          <a:xfrm>
            <a:off x="3534011" y="639260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8" name="object 168" descr=""/>
          <p:cNvSpPr/>
          <p:nvPr/>
        </p:nvSpPr>
        <p:spPr>
          <a:xfrm>
            <a:off x="3629510" y="639260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9" name="object 169" descr=""/>
          <p:cNvSpPr/>
          <p:nvPr/>
        </p:nvSpPr>
        <p:spPr>
          <a:xfrm>
            <a:off x="3725010" y="639260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0" name="object 170" descr=""/>
          <p:cNvSpPr/>
          <p:nvPr/>
        </p:nvSpPr>
        <p:spPr>
          <a:xfrm>
            <a:off x="3820510" y="639260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4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1" name="object 171" descr=""/>
          <p:cNvSpPr/>
          <p:nvPr/>
        </p:nvSpPr>
        <p:spPr>
          <a:xfrm>
            <a:off x="3915213" y="6392605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1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2" name="object 172" descr=""/>
          <p:cNvSpPr/>
          <p:nvPr/>
        </p:nvSpPr>
        <p:spPr>
          <a:xfrm>
            <a:off x="4010714" y="6392605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3" name="object 173" descr=""/>
          <p:cNvSpPr/>
          <p:nvPr/>
        </p:nvSpPr>
        <p:spPr>
          <a:xfrm>
            <a:off x="4106212" y="639260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4" name="object 174" descr=""/>
          <p:cNvSpPr/>
          <p:nvPr/>
        </p:nvSpPr>
        <p:spPr>
          <a:xfrm>
            <a:off x="4201712" y="639260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5" name="object 175" descr=""/>
          <p:cNvSpPr/>
          <p:nvPr/>
        </p:nvSpPr>
        <p:spPr>
          <a:xfrm>
            <a:off x="4297212" y="639260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6" name="object 176" descr=""/>
          <p:cNvSpPr/>
          <p:nvPr/>
        </p:nvSpPr>
        <p:spPr>
          <a:xfrm>
            <a:off x="4392711" y="639260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7" name="object 177" descr=""/>
          <p:cNvSpPr/>
          <p:nvPr/>
        </p:nvSpPr>
        <p:spPr>
          <a:xfrm>
            <a:off x="4487415" y="6392605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1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8" name="object 178" descr=""/>
          <p:cNvSpPr/>
          <p:nvPr/>
        </p:nvSpPr>
        <p:spPr>
          <a:xfrm>
            <a:off x="4582915" y="6392605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1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9" name="object 179" descr=""/>
          <p:cNvSpPr/>
          <p:nvPr/>
        </p:nvSpPr>
        <p:spPr>
          <a:xfrm>
            <a:off x="4678414" y="639260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0" name="object 180" descr=""/>
          <p:cNvSpPr/>
          <p:nvPr/>
        </p:nvSpPr>
        <p:spPr>
          <a:xfrm>
            <a:off x="4773914" y="639260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1" name="object 181" descr=""/>
          <p:cNvSpPr/>
          <p:nvPr/>
        </p:nvSpPr>
        <p:spPr>
          <a:xfrm>
            <a:off x="4869414" y="639260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2" name="object 182" descr=""/>
          <p:cNvSpPr/>
          <p:nvPr/>
        </p:nvSpPr>
        <p:spPr>
          <a:xfrm>
            <a:off x="4964117" y="6392605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1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3" name="object 183" descr=""/>
          <p:cNvSpPr/>
          <p:nvPr/>
        </p:nvSpPr>
        <p:spPr>
          <a:xfrm>
            <a:off x="5059617" y="6392605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1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4" name="object 184" descr=""/>
          <p:cNvSpPr/>
          <p:nvPr/>
        </p:nvSpPr>
        <p:spPr>
          <a:xfrm>
            <a:off x="5155117" y="639260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5" name="object 185" descr=""/>
          <p:cNvSpPr/>
          <p:nvPr/>
        </p:nvSpPr>
        <p:spPr>
          <a:xfrm>
            <a:off x="5250616" y="639260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6" name="object 186" descr=""/>
          <p:cNvSpPr/>
          <p:nvPr/>
        </p:nvSpPr>
        <p:spPr>
          <a:xfrm>
            <a:off x="5346116" y="639260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7" name="object 187" descr=""/>
          <p:cNvSpPr/>
          <p:nvPr/>
        </p:nvSpPr>
        <p:spPr>
          <a:xfrm>
            <a:off x="5441615" y="639260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8" name="object 188" descr=""/>
          <p:cNvSpPr/>
          <p:nvPr/>
        </p:nvSpPr>
        <p:spPr>
          <a:xfrm>
            <a:off x="5536319" y="6392605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1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9" name="object 189" descr=""/>
          <p:cNvSpPr/>
          <p:nvPr/>
        </p:nvSpPr>
        <p:spPr>
          <a:xfrm>
            <a:off x="5631819" y="6392605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1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0" name="object 190" descr=""/>
          <p:cNvSpPr/>
          <p:nvPr/>
        </p:nvSpPr>
        <p:spPr>
          <a:xfrm>
            <a:off x="5727319" y="639260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1" name="object 191" descr=""/>
          <p:cNvSpPr/>
          <p:nvPr/>
        </p:nvSpPr>
        <p:spPr>
          <a:xfrm>
            <a:off x="5822818" y="639260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2" name="object 192" descr=""/>
          <p:cNvSpPr/>
          <p:nvPr/>
        </p:nvSpPr>
        <p:spPr>
          <a:xfrm>
            <a:off x="5918318" y="639260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3" name="object 193" descr=""/>
          <p:cNvSpPr/>
          <p:nvPr/>
        </p:nvSpPr>
        <p:spPr>
          <a:xfrm>
            <a:off x="6013817" y="639260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4" name="object 194" descr=""/>
          <p:cNvSpPr/>
          <p:nvPr/>
        </p:nvSpPr>
        <p:spPr>
          <a:xfrm>
            <a:off x="6108521" y="6392605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1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5" name="object 195" descr=""/>
          <p:cNvSpPr/>
          <p:nvPr/>
        </p:nvSpPr>
        <p:spPr>
          <a:xfrm>
            <a:off x="6204021" y="6392605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1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6" name="object 196" descr=""/>
          <p:cNvSpPr/>
          <p:nvPr/>
        </p:nvSpPr>
        <p:spPr>
          <a:xfrm>
            <a:off x="6299520" y="639260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7" name="object 197" descr=""/>
          <p:cNvSpPr/>
          <p:nvPr/>
        </p:nvSpPr>
        <p:spPr>
          <a:xfrm>
            <a:off x="6395020" y="639260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8" name="object 198" descr=""/>
          <p:cNvSpPr/>
          <p:nvPr/>
        </p:nvSpPr>
        <p:spPr>
          <a:xfrm>
            <a:off x="6490520" y="639260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9" name="object 199" descr=""/>
          <p:cNvSpPr/>
          <p:nvPr/>
        </p:nvSpPr>
        <p:spPr>
          <a:xfrm>
            <a:off x="6586018" y="639260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6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0" name="object 200" descr=""/>
          <p:cNvSpPr/>
          <p:nvPr/>
        </p:nvSpPr>
        <p:spPr>
          <a:xfrm>
            <a:off x="6680723" y="6392605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1" name="object 201" descr=""/>
          <p:cNvSpPr/>
          <p:nvPr/>
        </p:nvSpPr>
        <p:spPr>
          <a:xfrm>
            <a:off x="6776223" y="6392605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2" name="object 202" descr=""/>
          <p:cNvSpPr/>
          <p:nvPr/>
        </p:nvSpPr>
        <p:spPr>
          <a:xfrm>
            <a:off x="6871722" y="639260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6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3" name="object 203" descr=""/>
          <p:cNvSpPr/>
          <p:nvPr/>
        </p:nvSpPr>
        <p:spPr>
          <a:xfrm>
            <a:off x="6967222" y="639260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4" name="object 204" descr=""/>
          <p:cNvSpPr/>
          <p:nvPr/>
        </p:nvSpPr>
        <p:spPr>
          <a:xfrm>
            <a:off x="7062722" y="639260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4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5" name="object 205" descr=""/>
          <p:cNvSpPr/>
          <p:nvPr/>
        </p:nvSpPr>
        <p:spPr>
          <a:xfrm>
            <a:off x="7157425" y="6392605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2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6" name="object 206" descr=""/>
          <p:cNvSpPr/>
          <p:nvPr/>
        </p:nvSpPr>
        <p:spPr>
          <a:xfrm>
            <a:off x="7252924" y="6392605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1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7" name="object 207" descr=""/>
          <p:cNvSpPr/>
          <p:nvPr/>
        </p:nvSpPr>
        <p:spPr>
          <a:xfrm>
            <a:off x="7348425" y="639260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4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8" name="object 208" descr=""/>
          <p:cNvSpPr/>
          <p:nvPr/>
        </p:nvSpPr>
        <p:spPr>
          <a:xfrm>
            <a:off x="7443923" y="639260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9" name="object 209" descr=""/>
          <p:cNvSpPr/>
          <p:nvPr/>
        </p:nvSpPr>
        <p:spPr>
          <a:xfrm>
            <a:off x="7539423" y="639260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6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0" name="object 210" descr=""/>
          <p:cNvSpPr/>
          <p:nvPr/>
        </p:nvSpPr>
        <p:spPr>
          <a:xfrm>
            <a:off x="7634923" y="639260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4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1" name="object 211" descr=""/>
          <p:cNvSpPr/>
          <p:nvPr/>
        </p:nvSpPr>
        <p:spPr>
          <a:xfrm>
            <a:off x="7729627" y="6392605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1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2" name="object 212" descr=""/>
          <p:cNvSpPr/>
          <p:nvPr/>
        </p:nvSpPr>
        <p:spPr>
          <a:xfrm>
            <a:off x="7825127" y="6392605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2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3" name="object 213" descr=""/>
          <p:cNvSpPr/>
          <p:nvPr/>
        </p:nvSpPr>
        <p:spPr>
          <a:xfrm>
            <a:off x="7920626" y="639260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4" name="object 214" descr=""/>
          <p:cNvSpPr/>
          <p:nvPr/>
        </p:nvSpPr>
        <p:spPr>
          <a:xfrm>
            <a:off x="8016126" y="639260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5" name="object 215" descr=""/>
          <p:cNvSpPr/>
          <p:nvPr/>
        </p:nvSpPr>
        <p:spPr>
          <a:xfrm>
            <a:off x="8111625" y="639260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6" name="object 216" descr=""/>
          <p:cNvSpPr/>
          <p:nvPr/>
        </p:nvSpPr>
        <p:spPr>
          <a:xfrm>
            <a:off x="8207125" y="639260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4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7" name="object 217" descr=""/>
          <p:cNvSpPr/>
          <p:nvPr/>
        </p:nvSpPr>
        <p:spPr>
          <a:xfrm>
            <a:off x="8301829" y="6392605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8" name="object 218" descr=""/>
          <p:cNvSpPr/>
          <p:nvPr/>
        </p:nvSpPr>
        <p:spPr>
          <a:xfrm>
            <a:off x="8397328" y="6392605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1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9" name="object 219" descr=""/>
          <p:cNvSpPr/>
          <p:nvPr/>
        </p:nvSpPr>
        <p:spPr>
          <a:xfrm>
            <a:off x="8492828" y="639260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0" name="object 220" descr=""/>
          <p:cNvSpPr/>
          <p:nvPr/>
        </p:nvSpPr>
        <p:spPr>
          <a:xfrm>
            <a:off x="8588327" y="639260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1" name="object 221" descr=""/>
          <p:cNvSpPr/>
          <p:nvPr/>
        </p:nvSpPr>
        <p:spPr>
          <a:xfrm>
            <a:off x="8683828" y="639260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2" name="object 222" descr=""/>
          <p:cNvSpPr/>
          <p:nvPr/>
        </p:nvSpPr>
        <p:spPr>
          <a:xfrm>
            <a:off x="8779327" y="639260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3" name="object 223" descr=""/>
          <p:cNvSpPr/>
          <p:nvPr/>
        </p:nvSpPr>
        <p:spPr>
          <a:xfrm>
            <a:off x="8874031" y="6392605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1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4" name="object 224" descr=""/>
          <p:cNvSpPr/>
          <p:nvPr/>
        </p:nvSpPr>
        <p:spPr>
          <a:xfrm>
            <a:off x="8969530" y="6392605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2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5" name="object 225" descr=""/>
          <p:cNvSpPr/>
          <p:nvPr/>
        </p:nvSpPr>
        <p:spPr>
          <a:xfrm>
            <a:off x="9065030" y="639260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6" name="object 226" descr=""/>
          <p:cNvSpPr/>
          <p:nvPr/>
        </p:nvSpPr>
        <p:spPr>
          <a:xfrm>
            <a:off x="9160529" y="639260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7" name="object 227" descr=""/>
          <p:cNvSpPr/>
          <p:nvPr/>
        </p:nvSpPr>
        <p:spPr>
          <a:xfrm>
            <a:off x="9256028" y="639260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6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8" name="object 228" descr=""/>
          <p:cNvSpPr/>
          <p:nvPr/>
        </p:nvSpPr>
        <p:spPr>
          <a:xfrm>
            <a:off x="9351529" y="639260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9" name="object 229" descr=""/>
          <p:cNvSpPr/>
          <p:nvPr/>
        </p:nvSpPr>
        <p:spPr>
          <a:xfrm>
            <a:off x="9446233" y="6392605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1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0" name="object 230" descr=""/>
          <p:cNvSpPr/>
          <p:nvPr/>
        </p:nvSpPr>
        <p:spPr>
          <a:xfrm>
            <a:off x="9541733" y="639260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1" name="object 231" descr=""/>
          <p:cNvSpPr/>
          <p:nvPr/>
        </p:nvSpPr>
        <p:spPr>
          <a:xfrm>
            <a:off x="9637231" y="639260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6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2" name="object 232" descr=""/>
          <p:cNvSpPr/>
          <p:nvPr/>
        </p:nvSpPr>
        <p:spPr>
          <a:xfrm>
            <a:off x="9732732" y="639260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4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3" name="object 233" descr=""/>
          <p:cNvSpPr/>
          <p:nvPr/>
        </p:nvSpPr>
        <p:spPr>
          <a:xfrm>
            <a:off x="9828231" y="639260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4" name="object 234" descr=""/>
          <p:cNvSpPr/>
          <p:nvPr/>
        </p:nvSpPr>
        <p:spPr>
          <a:xfrm>
            <a:off x="9922935" y="6392605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1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5" name="object 235" descr=""/>
          <p:cNvSpPr/>
          <p:nvPr/>
        </p:nvSpPr>
        <p:spPr>
          <a:xfrm>
            <a:off x="10018434" y="6392605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1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6" name="object 236" descr=""/>
          <p:cNvSpPr/>
          <p:nvPr/>
        </p:nvSpPr>
        <p:spPr>
          <a:xfrm>
            <a:off x="10113934" y="639260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4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7" name="object 237" descr=""/>
          <p:cNvSpPr/>
          <p:nvPr/>
        </p:nvSpPr>
        <p:spPr>
          <a:xfrm>
            <a:off x="10209434" y="639260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8" name="object 238" descr=""/>
          <p:cNvSpPr/>
          <p:nvPr/>
        </p:nvSpPr>
        <p:spPr>
          <a:xfrm>
            <a:off x="10304933" y="639260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6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9" name="object 239" descr=""/>
          <p:cNvSpPr/>
          <p:nvPr/>
        </p:nvSpPr>
        <p:spPr>
          <a:xfrm>
            <a:off x="10400433" y="639260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4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0" name="object 240" descr=""/>
          <p:cNvSpPr/>
          <p:nvPr/>
        </p:nvSpPr>
        <p:spPr>
          <a:xfrm>
            <a:off x="10495136" y="6392605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2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1" name="object 241" descr=""/>
          <p:cNvSpPr/>
          <p:nvPr/>
        </p:nvSpPr>
        <p:spPr>
          <a:xfrm>
            <a:off x="10590637" y="6392605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1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2" name="object 242" descr=""/>
          <p:cNvSpPr/>
          <p:nvPr/>
        </p:nvSpPr>
        <p:spPr>
          <a:xfrm>
            <a:off x="10686136" y="639260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3" name="object 243" descr=""/>
          <p:cNvSpPr/>
          <p:nvPr/>
        </p:nvSpPr>
        <p:spPr>
          <a:xfrm>
            <a:off x="10781635" y="639260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4" name="object 244" descr=""/>
          <p:cNvSpPr/>
          <p:nvPr/>
        </p:nvSpPr>
        <p:spPr>
          <a:xfrm>
            <a:off x="10877136" y="639260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5" name="object 245" descr=""/>
          <p:cNvSpPr/>
          <p:nvPr/>
        </p:nvSpPr>
        <p:spPr>
          <a:xfrm>
            <a:off x="10972634" y="639260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6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6" name="object 246" descr=""/>
          <p:cNvSpPr/>
          <p:nvPr/>
        </p:nvSpPr>
        <p:spPr>
          <a:xfrm>
            <a:off x="11067339" y="6392605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7" name="object 247" descr=""/>
          <p:cNvSpPr/>
          <p:nvPr/>
        </p:nvSpPr>
        <p:spPr>
          <a:xfrm>
            <a:off x="11162838" y="6392605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2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8" name="object 248" descr=""/>
          <p:cNvSpPr/>
          <p:nvPr/>
        </p:nvSpPr>
        <p:spPr>
          <a:xfrm>
            <a:off x="11258338" y="639260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4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9" name="object 249" descr=""/>
          <p:cNvSpPr/>
          <p:nvPr/>
        </p:nvSpPr>
        <p:spPr>
          <a:xfrm>
            <a:off x="11353837" y="639260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0" name="object 250" descr=""/>
          <p:cNvSpPr/>
          <p:nvPr/>
        </p:nvSpPr>
        <p:spPr>
          <a:xfrm>
            <a:off x="11449336" y="639260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1" name="object 251" descr=""/>
          <p:cNvSpPr/>
          <p:nvPr/>
        </p:nvSpPr>
        <p:spPr>
          <a:xfrm>
            <a:off x="11544837" y="639260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4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2" name="object 252" descr=""/>
          <p:cNvSpPr/>
          <p:nvPr/>
        </p:nvSpPr>
        <p:spPr>
          <a:xfrm>
            <a:off x="11639541" y="6392605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1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3" name="object 253" descr=""/>
          <p:cNvSpPr/>
          <p:nvPr/>
        </p:nvSpPr>
        <p:spPr>
          <a:xfrm>
            <a:off x="11735041" y="6392605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4" name="object 254" descr=""/>
          <p:cNvSpPr/>
          <p:nvPr/>
        </p:nvSpPr>
        <p:spPr>
          <a:xfrm>
            <a:off x="11830539" y="639260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6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5" name="object 255" descr=""/>
          <p:cNvSpPr/>
          <p:nvPr/>
        </p:nvSpPr>
        <p:spPr>
          <a:xfrm>
            <a:off x="11926040" y="639260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4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6" name="object 256" descr=""/>
          <p:cNvSpPr/>
          <p:nvPr/>
        </p:nvSpPr>
        <p:spPr>
          <a:xfrm>
            <a:off x="12021539" y="639260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7" name="object 257" descr=""/>
          <p:cNvSpPr/>
          <p:nvPr/>
        </p:nvSpPr>
        <p:spPr>
          <a:xfrm>
            <a:off x="12116243" y="6392605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8" name="object 258" descr=""/>
          <p:cNvSpPr/>
          <p:nvPr/>
        </p:nvSpPr>
        <p:spPr>
          <a:xfrm>
            <a:off x="6095" y="6484057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9" name="object 259" descr=""/>
          <p:cNvSpPr/>
          <p:nvPr/>
        </p:nvSpPr>
        <p:spPr>
          <a:xfrm>
            <a:off x="100799" y="6484057"/>
            <a:ext cx="11430" cy="0"/>
          </a:xfrm>
          <a:custGeom>
            <a:avLst/>
            <a:gdLst/>
            <a:ahLst/>
            <a:cxnLst/>
            <a:rect l="l" t="t" r="r" b="b"/>
            <a:pathLst>
              <a:path w="11430" h="0">
                <a:moveTo>
                  <a:pt x="0" y="0"/>
                </a:moveTo>
                <a:lnTo>
                  <a:pt x="11141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0" name="object 260" descr=""/>
          <p:cNvSpPr/>
          <p:nvPr/>
        </p:nvSpPr>
        <p:spPr>
          <a:xfrm>
            <a:off x="196299" y="6484057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1" name="object 261" descr=""/>
          <p:cNvSpPr/>
          <p:nvPr/>
        </p:nvSpPr>
        <p:spPr>
          <a:xfrm>
            <a:off x="291799" y="6484057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2" name="object 262" descr=""/>
          <p:cNvSpPr/>
          <p:nvPr/>
        </p:nvSpPr>
        <p:spPr>
          <a:xfrm>
            <a:off x="387298" y="6484057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3" name="object 263" descr=""/>
          <p:cNvSpPr/>
          <p:nvPr/>
        </p:nvSpPr>
        <p:spPr>
          <a:xfrm>
            <a:off x="482798" y="6484057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4" name="object 264" descr=""/>
          <p:cNvSpPr/>
          <p:nvPr/>
        </p:nvSpPr>
        <p:spPr>
          <a:xfrm>
            <a:off x="577502" y="6484057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1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5" name="object 265" descr=""/>
          <p:cNvSpPr/>
          <p:nvPr/>
        </p:nvSpPr>
        <p:spPr>
          <a:xfrm>
            <a:off x="673001" y="6484057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1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6" name="object 266" descr=""/>
          <p:cNvSpPr/>
          <p:nvPr/>
        </p:nvSpPr>
        <p:spPr>
          <a:xfrm>
            <a:off x="768501" y="6484057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7" name="object 267" descr=""/>
          <p:cNvSpPr/>
          <p:nvPr/>
        </p:nvSpPr>
        <p:spPr>
          <a:xfrm>
            <a:off x="864001" y="6484057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8" name="object 268" descr=""/>
          <p:cNvSpPr/>
          <p:nvPr/>
        </p:nvSpPr>
        <p:spPr>
          <a:xfrm>
            <a:off x="959500" y="6484057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9" name="object 269" descr=""/>
          <p:cNvSpPr/>
          <p:nvPr/>
        </p:nvSpPr>
        <p:spPr>
          <a:xfrm>
            <a:off x="1055000" y="6484057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0" name="object 270" descr=""/>
          <p:cNvSpPr/>
          <p:nvPr/>
        </p:nvSpPr>
        <p:spPr>
          <a:xfrm>
            <a:off x="1149704" y="6484057"/>
            <a:ext cx="11430" cy="0"/>
          </a:xfrm>
          <a:custGeom>
            <a:avLst/>
            <a:gdLst/>
            <a:ahLst/>
            <a:cxnLst/>
            <a:rect l="l" t="t" r="r" b="b"/>
            <a:pathLst>
              <a:path w="11430" h="0">
                <a:moveTo>
                  <a:pt x="0" y="0"/>
                </a:moveTo>
                <a:lnTo>
                  <a:pt x="11141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1" name="object 271" descr=""/>
          <p:cNvSpPr/>
          <p:nvPr/>
        </p:nvSpPr>
        <p:spPr>
          <a:xfrm>
            <a:off x="1245203" y="6484057"/>
            <a:ext cx="11430" cy="0"/>
          </a:xfrm>
          <a:custGeom>
            <a:avLst/>
            <a:gdLst/>
            <a:ahLst/>
            <a:cxnLst/>
            <a:rect l="l" t="t" r="r" b="b"/>
            <a:pathLst>
              <a:path w="11430" h="0">
                <a:moveTo>
                  <a:pt x="0" y="0"/>
                </a:moveTo>
                <a:lnTo>
                  <a:pt x="11141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2" name="object 272" descr=""/>
          <p:cNvSpPr/>
          <p:nvPr/>
        </p:nvSpPr>
        <p:spPr>
          <a:xfrm>
            <a:off x="1340703" y="6484057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3" name="object 273" descr=""/>
          <p:cNvSpPr/>
          <p:nvPr/>
        </p:nvSpPr>
        <p:spPr>
          <a:xfrm>
            <a:off x="1436203" y="6484057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4" name="object 274" descr=""/>
          <p:cNvSpPr/>
          <p:nvPr/>
        </p:nvSpPr>
        <p:spPr>
          <a:xfrm>
            <a:off x="1531702" y="6484057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5" name="object 275" descr=""/>
          <p:cNvSpPr/>
          <p:nvPr/>
        </p:nvSpPr>
        <p:spPr>
          <a:xfrm>
            <a:off x="1627202" y="6484057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6" name="object 276" descr=""/>
          <p:cNvSpPr/>
          <p:nvPr/>
        </p:nvSpPr>
        <p:spPr>
          <a:xfrm>
            <a:off x="1721906" y="6484057"/>
            <a:ext cx="11430" cy="0"/>
          </a:xfrm>
          <a:custGeom>
            <a:avLst/>
            <a:gdLst/>
            <a:ahLst/>
            <a:cxnLst/>
            <a:rect l="l" t="t" r="r" b="b"/>
            <a:pathLst>
              <a:path w="11430" h="0">
                <a:moveTo>
                  <a:pt x="0" y="0"/>
                </a:moveTo>
                <a:lnTo>
                  <a:pt x="11141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7" name="object 277" descr=""/>
          <p:cNvSpPr/>
          <p:nvPr/>
        </p:nvSpPr>
        <p:spPr>
          <a:xfrm>
            <a:off x="1817405" y="6484057"/>
            <a:ext cx="11430" cy="0"/>
          </a:xfrm>
          <a:custGeom>
            <a:avLst/>
            <a:gdLst/>
            <a:ahLst/>
            <a:cxnLst/>
            <a:rect l="l" t="t" r="r" b="b"/>
            <a:pathLst>
              <a:path w="11430" h="0">
                <a:moveTo>
                  <a:pt x="0" y="0"/>
                </a:moveTo>
                <a:lnTo>
                  <a:pt x="11141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8" name="object 278" descr=""/>
          <p:cNvSpPr/>
          <p:nvPr/>
        </p:nvSpPr>
        <p:spPr>
          <a:xfrm>
            <a:off x="1912905" y="6484057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9" name="object 279" descr=""/>
          <p:cNvSpPr/>
          <p:nvPr/>
        </p:nvSpPr>
        <p:spPr>
          <a:xfrm>
            <a:off x="2008404" y="6484057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0" name="object 280" descr=""/>
          <p:cNvSpPr/>
          <p:nvPr/>
        </p:nvSpPr>
        <p:spPr>
          <a:xfrm>
            <a:off x="2103904" y="6484057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1" name="object 281" descr=""/>
          <p:cNvSpPr/>
          <p:nvPr/>
        </p:nvSpPr>
        <p:spPr>
          <a:xfrm>
            <a:off x="2199404" y="6484057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2" name="object 282" descr=""/>
          <p:cNvSpPr/>
          <p:nvPr/>
        </p:nvSpPr>
        <p:spPr>
          <a:xfrm>
            <a:off x="2294108" y="6484057"/>
            <a:ext cx="11430" cy="0"/>
          </a:xfrm>
          <a:custGeom>
            <a:avLst/>
            <a:gdLst/>
            <a:ahLst/>
            <a:cxnLst/>
            <a:rect l="l" t="t" r="r" b="b"/>
            <a:pathLst>
              <a:path w="11430" h="0">
                <a:moveTo>
                  <a:pt x="0" y="0"/>
                </a:moveTo>
                <a:lnTo>
                  <a:pt x="11141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3" name="object 283" descr=""/>
          <p:cNvSpPr/>
          <p:nvPr/>
        </p:nvSpPr>
        <p:spPr>
          <a:xfrm>
            <a:off x="2389607" y="6484057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4" name="object 284" descr=""/>
          <p:cNvSpPr/>
          <p:nvPr/>
        </p:nvSpPr>
        <p:spPr>
          <a:xfrm>
            <a:off x="2485106" y="6484057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346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5" name="object 285" descr=""/>
          <p:cNvSpPr/>
          <p:nvPr/>
        </p:nvSpPr>
        <p:spPr>
          <a:xfrm>
            <a:off x="2580607" y="6484057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6" name="object 286" descr=""/>
          <p:cNvSpPr/>
          <p:nvPr/>
        </p:nvSpPr>
        <p:spPr>
          <a:xfrm>
            <a:off x="2676106" y="6484057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344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7" name="object 287" descr=""/>
          <p:cNvSpPr/>
          <p:nvPr/>
        </p:nvSpPr>
        <p:spPr>
          <a:xfrm>
            <a:off x="2770810" y="6484057"/>
            <a:ext cx="11430" cy="0"/>
          </a:xfrm>
          <a:custGeom>
            <a:avLst/>
            <a:gdLst/>
            <a:ahLst/>
            <a:cxnLst/>
            <a:rect l="l" t="t" r="r" b="b"/>
            <a:pathLst>
              <a:path w="11430" h="0">
                <a:moveTo>
                  <a:pt x="0" y="0"/>
                </a:moveTo>
                <a:lnTo>
                  <a:pt x="11141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8" name="object 288" descr=""/>
          <p:cNvSpPr/>
          <p:nvPr/>
        </p:nvSpPr>
        <p:spPr>
          <a:xfrm>
            <a:off x="2866309" y="6484057"/>
            <a:ext cx="11430" cy="0"/>
          </a:xfrm>
          <a:custGeom>
            <a:avLst/>
            <a:gdLst/>
            <a:ahLst/>
            <a:cxnLst/>
            <a:rect l="l" t="t" r="r" b="b"/>
            <a:pathLst>
              <a:path w="11430" h="0">
                <a:moveTo>
                  <a:pt x="0" y="0"/>
                </a:moveTo>
                <a:lnTo>
                  <a:pt x="11141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9" name="object 289" descr=""/>
          <p:cNvSpPr/>
          <p:nvPr/>
        </p:nvSpPr>
        <p:spPr>
          <a:xfrm>
            <a:off x="2961808" y="6484057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0" name="object 290" descr=""/>
          <p:cNvSpPr/>
          <p:nvPr/>
        </p:nvSpPr>
        <p:spPr>
          <a:xfrm>
            <a:off x="3057309" y="6484057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1" name="object 291" descr=""/>
          <p:cNvSpPr/>
          <p:nvPr/>
        </p:nvSpPr>
        <p:spPr>
          <a:xfrm>
            <a:off x="3152808" y="6484057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2" name="object 292" descr=""/>
          <p:cNvSpPr/>
          <p:nvPr/>
        </p:nvSpPr>
        <p:spPr>
          <a:xfrm>
            <a:off x="3248307" y="6484057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3" name="object 293" descr=""/>
          <p:cNvSpPr/>
          <p:nvPr/>
        </p:nvSpPr>
        <p:spPr>
          <a:xfrm>
            <a:off x="3343011" y="6484057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2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4" name="object 294" descr=""/>
          <p:cNvSpPr/>
          <p:nvPr/>
        </p:nvSpPr>
        <p:spPr>
          <a:xfrm>
            <a:off x="3438511" y="6484057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1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5" name="object 295" descr=""/>
          <p:cNvSpPr/>
          <p:nvPr/>
        </p:nvSpPr>
        <p:spPr>
          <a:xfrm>
            <a:off x="3534011" y="6484057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6" name="object 296" descr=""/>
          <p:cNvSpPr/>
          <p:nvPr/>
        </p:nvSpPr>
        <p:spPr>
          <a:xfrm>
            <a:off x="3629510" y="6484057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7" name="object 297" descr=""/>
          <p:cNvSpPr/>
          <p:nvPr/>
        </p:nvSpPr>
        <p:spPr>
          <a:xfrm>
            <a:off x="3725010" y="6484057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8" name="object 298" descr=""/>
          <p:cNvSpPr/>
          <p:nvPr/>
        </p:nvSpPr>
        <p:spPr>
          <a:xfrm>
            <a:off x="3820510" y="6484057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4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9" name="object 299" descr=""/>
          <p:cNvSpPr/>
          <p:nvPr/>
        </p:nvSpPr>
        <p:spPr>
          <a:xfrm>
            <a:off x="3915213" y="6484057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1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0" name="object 300" descr=""/>
          <p:cNvSpPr/>
          <p:nvPr/>
        </p:nvSpPr>
        <p:spPr>
          <a:xfrm>
            <a:off x="4010714" y="6484057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1" name="object 301" descr=""/>
          <p:cNvSpPr/>
          <p:nvPr/>
        </p:nvSpPr>
        <p:spPr>
          <a:xfrm>
            <a:off x="4106212" y="6484057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2" name="object 302" descr=""/>
          <p:cNvSpPr/>
          <p:nvPr/>
        </p:nvSpPr>
        <p:spPr>
          <a:xfrm>
            <a:off x="4201712" y="6484057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3" name="object 303" descr=""/>
          <p:cNvSpPr/>
          <p:nvPr/>
        </p:nvSpPr>
        <p:spPr>
          <a:xfrm>
            <a:off x="4297212" y="6484057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4" name="object 304" descr=""/>
          <p:cNvSpPr/>
          <p:nvPr/>
        </p:nvSpPr>
        <p:spPr>
          <a:xfrm>
            <a:off x="4392711" y="6484057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5" name="object 305" descr=""/>
          <p:cNvSpPr/>
          <p:nvPr/>
        </p:nvSpPr>
        <p:spPr>
          <a:xfrm>
            <a:off x="4487415" y="6484057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1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6" name="object 306" descr=""/>
          <p:cNvSpPr/>
          <p:nvPr/>
        </p:nvSpPr>
        <p:spPr>
          <a:xfrm>
            <a:off x="4582915" y="6484057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1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7" name="object 307" descr=""/>
          <p:cNvSpPr/>
          <p:nvPr/>
        </p:nvSpPr>
        <p:spPr>
          <a:xfrm>
            <a:off x="4678414" y="6484057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8" name="object 308" descr=""/>
          <p:cNvSpPr/>
          <p:nvPr/>
        </p:nvSpPr>
        <p:spPr>
          <a:xfrm>
            <a:off x="4773914" y="6484057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9" name="object 309" descr=""/>
          <p:cNvSpPr/>
          <p:nvPr/>
        </p:nvSpPr>
        <p:spPr>
          <a:xfrm>
            <a:off x="4869414" y="6484057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0" name="object 310" descr=""/>
          <p:cNvSpPr/>
          <p:nvPr/>
        </p:nvSpPr>
        <p:spPr>
          <a:xfrm>
            <a:off x="4964117" y="6484057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1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1" name="object 311" descr=""/>
          <p:cNvSpPr/>
          <p:nvPr/>
        </p:nvSpPr>
        <p:spPr>
          <a:xfrm>
            <a:off x="5059617" y="6484057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1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2" name="object 312" descr=""/>
          <p:cNvSpPr/>
          <p:nvPr/>
        </p:nvSpPr>
        <p:spPr>
          <a:xfrm>
            <a:off x="5155117" y="6484057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3" name="object 313" descr=""/>
          <p:cNvSpPr/>
          <p:nvPr/>
        </p:nvSpPr>
        <p:spPr>
          <a:xfrm>
            <a:off x="5250616" y="6484057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4" name="object 314" descr=""/>
          <p:cNvSpPr/>
          <p:nvPr/>
        </p:nvSpPr>
        <p:spPr>
          <a:xfrm>
            <a:off x="5346116" y="6484057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5" name="object 315" descr=""/>
          <p:cNvSpPr/>
          <p:nvPr/>
        </p:nvSpPr>
        <p:spPr>
          <a:xfrm>
            <a:off x="5441615" y="6484057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6" name="object 316" descr=""/>
          <p:cNvSpPr/>
          <p:nvPr/>
        </p:nvSpPr>
        <p:spPr>
          <a:xfrm>
            <a:off x="5536319" y="6484057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1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7" name="object 317" descr=""/>
          <p:cNvSpPr/>
          <p:nvPr/>
        </p:nvSpPr>
        <p:spPr>
          <a:xfrm>
            <a:off x="5631819" y="6484057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1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8" name="object 318" descr=""/>
          <p:cNvSpPr/>
          <p:nvPr/>
        </p:nvSpPr>
        <p:spPr>
          <a:xfrm>
            <a:off x="5727319" y="6484057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9" name="object 319" descr=""/>
          <p:cNvSpPr/>
          <p:nvPr/>
        </p:nvSpPr>
        <p:spPr>
          <a:xfrm>
            <a:off x="5822818" y="6484057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0" name="object 320" descr=""/>
          <p:cNvSpPr/>
          <p:nvPr/>
        </p:nvSpPr>
        <p:spPr>
          <a:xfrm>
            <a:off x="5918318" y="6484057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1" name="object 321" descr=""/>
          <p:cNvSpPr/>
          <p:nvPr/>
        </p:nvSpPr>
        <p:spPr>
          <a:xfrm>
            <a:off x="6013817" y="6484057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2" name="object 322" descr=""/>
          <p:cNvSpPr/>
          <p:nvPr/>
        </p:nvSpPr>
        <p:spPr>
          <a:xfrm>
            <a:off x="6108521" y="6484057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1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3" name="object 323" descr=""/>
          <p:cNvSpPr/>
          <p:nvPr/>
        </p:nvSpPr>
        <p:spPr>
          <a:xfrm>
            <a:off x="6204021" y="6484057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1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4" name="object 324" descr=""/>
          <p:cNvSpPr/>
          <p:nvPr/>
        </p:nvSpPr>
        <p:spPr>
          <a:xfrm>
            <a:off x="6299520" y="6484057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5" name="object 325" descr=""/>
          <p:cNvSpPr/>
          <p:nvPr/>
        </p:nvSpPr>
        <p:spPr>
          <a:xfrm>
            <a:off x="6395020" y="6484057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6" name="object 326" descr=""/>
          <p:cNvSpPr/>
          <p:nvPr/>
        </p:nvSpPr>
        <p:spPr>
          <a:xfrm>
            <a:off x="6490520" y="6484057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7" name="object 327" descr=""/>
          <p:cNvSpPr/>
          <p:nvPr/>
        </p:nvSpPr>
        <p:spPr>
          <a:xfrm>
            <a:off x="6586018" y="6484057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6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8" name="object 328" descr=""/>
          <p:cNvSpPr/>
          <p:nvPr/>
        </p:nvSpPr>
        <p:spPr>
          <a:xfrm>
            <a:off x="6680723" y="6484057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9" name="object 329" descr=""/>
          <p:cNvSpPr/>
          <p:nvPr/>
        </p:nvSpPr>
        <p:spPr>
          <a:xfrm>
            <a:off x="6776223" y="6484057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0" name="object 330" descr=""/>
          <p:cNvSpPr/>
          <p:nvPr/>
        </p:nvSpPr>
        <p:spPr>
          <a:xfrm>
            <a:off x="6871722" y="6484057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6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1" name="object 331" descr=""/>
          <p:cNvSpPr/>
          <p:nvPr/>
        </p:nvSpPr>
        <p:spPr>
          <a:xfrm>
            <a:off x="6967222" y="6484057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2" name="object 332" descr=""/>
          <p:cNvSpPr/>
          <p:nvPr/>
        </p:nvSpPr>
        <p:spPr>
          <a:xfrm>
            <a:off x="7062722" y="6484057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4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3" name="object 333" descr=""/>
          <p:cNvSpPr/>
          <p:nvPr/>
        </p:nvSpPr>
        <p:spPr>
          <a:xfrm>
            <a:off x="7157425" y="6484057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2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4" name="object 334" descr=""/>
          <p:cNvSpPr/>
          <p:nvPr/>
        </p:nvSpPr>
        <p:spPr>
          <a:xfrm>
            <a:off x="7252924" y="6484057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1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5" name="object 335" descr=""/>
          <p:cNvSpPr/>
          <p:nvPr/>
        </p:nvSpPr>
        <p:spPr>
          <a:xfrm>
            <a:off x="7348425" y="6484057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4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6" name="object 336" descr=""/>
          <p:cNvSpPr/>
          <p:nvPr/>
        </p:nvSpPr>
        <p:spPr>
          <a:xfrm>
            <a:off x="7443923" y="6484057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7" name="object 337" descr=""/>
          <p:cNvSpPr/>
          <p:nvPr/>
        </p:nvSpPr>
        <p:spPr>
          <a:xfrm>
            <a:off x="7539423" y="6484057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6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8" name="object 338" descr=""/>
          <p:cNvSpPr/>
          <p:nvPr/>
        </p:nvSpPr>
        <p:spPr>
          <a:xfrm>
            <a:off x="7634923" y="6484057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4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9" name="object 339" descr=""/>
          <p:cNvSpPr/>
          <p:nvPr/>
        </p:nvSpPr>
        <p:spPr>
          <a:xfrm>
            <a:off x="7729627" y="6484057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1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0" name="object 340" descr=""/>
          <p:cNvSpPr/>
          <p:nvPr/>
        </p:nvSpPr>
        <p:spPr>
          <a:xfrm>
            <a:off x="7825127" y="6484057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2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1" name="object 341" descr=""/>
          <p:cNvSpPr/>
          <p:nvPr/>
        </p:nvSpPr>
        <p:spPr>
          <a:xfrm>
            <a:off x="7920626" y="6484057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2" name="object 342" descr=""/>
          <p:cNvSpPr/>
          <p:nvPr/>
        </p:nvSpPr>
        <p:spPr>
          <a:xfrm>
            <a:off x="8016126" y="6484057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3" name="object 343" descr=""/>
          <p:cNvSpPr/>
          <p:nvPr/>
        </p:nvSpPr>
        <p:spPr>
          <a:xfrm>
            <a:off x="8111625" y="6484057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4" name="object 344" descr=""/>
          <p:cNvSpPr/>
          <p:nvPr/>
        </p:nvSpPr>
        <p:spPr>
          <a:xfrm>
            <a:off x="8207125" y="6484057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4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5" name="object 345" descr=""/>
          <p:cNvSpPr/>
          <p:nvPr/>
        </p:nvSpPr>
        <p:spPr>
          <a:xfrm>
            <a:off x="8301829" y="6484057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6" name="object 346" descr=""/>
          <p:cNvSpPr/>
          <p:nvPr/>
        </p:nvSpPr>
        <p:spPr>
          <a:xfrm>
            <a:off x="8397328" y="6484057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1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7" name="object 347" descr=""/>
          <p:cNvSpPr/>
          <p:nvPr/>
        </p:nvSpPr>
        <p:spPr>
          <a:xfrm>
            <a:off x="8492828" y="6484057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8" name="object 348" descr=""/>
          <p:cNvSpPr/>
          <p:nvPr/>
        </p:nvSpPr>
        <p:spPr>
          <a:xfrm>
            <a:off x="8588327" y="6484057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9" name="object 349" descr=""/>
          <p:cNvSpPr/>
          <p:nvPr/>
        </p:nvSpPr>
        <p:spPr>
          <a:xfrm>
            <a:off x="8683828" y="6484057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0" name="object 350" descr=""/>
          <p:cNvSpPr/>
          <p:nvPr/>
        </p:nvSpPr>
        <p:spPr>
          <a:xfrm>
            <a:off x="8779327" y="6484057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1" name="object 351" descr=""/>
          <p:cNvSpPr/>
          <p:nvPr/>
        </p:nvSpPr>
        <p:spPr>
          <a:xfrm>
            <a:off x="8874031" y="6484057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1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2" name="object 352" descr=""/>
          <p:cNvSpPr/>
          <p:nvPr/>
        </p:nvSpPr>
        <p:spPr>
          <a:xfrm>
            <a:off x="8969530" y="6484057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2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3" name="object 353" descr=""/>
          <p:cNvSpPr/>
          <p:nvPr/>
        </p:nvSpPr>
        <p:spPr>
          <a:xfrm>
            <a:off x="9065030" y="6484057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4" name="object 354" descr=""/>
          <p:cNvSpPr/>
          <p:nvPr/>
        </p:nvSpPr>
        <p:spPr>
          <a:xfrm>
            <a:off x="9160529" y="6484057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5" name="object 355" descr=""/>
          <p:cNvSpPr/>
          <p:nvPr/>
        </p:nvSpPr>
        <p:spPr>
          <a:xfrm>
            <a:off x="9256028" y="6484057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6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6" name="object 356" descr=""/>
          <p:cNvSpPr/>
          <p:nvPr/>
        </p:nvSpPr>
        <p:spPr>
          <a:xfrm>
            <a:off x="9351529" y="6484057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7" name="object 357" descr=""/>
          <p:cNvSpPr/>
          <p:nvPr/>
        </p:nvSpPr>
        <p:spPr>
          <a:xfrm>
            <a:off x="9446233" y="6484057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1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8" name="object 358" descr=""/>
          <p:cNvSpPr/>
          <p:nvPr/>
        </p:nvSpPr>
        <p:spPr>
          <a:xfrm>
            <a:off x="9541733" y="6484057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9" name="object 359" descr=""/>
          <p:cNvSpPr/>
          <p:nvPr/>
        </p:nvSpPr>
        <p:spPr>
          <a:xfrm>
            <a:off x="9637231" y="6484057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6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0" name="object 360" descr=""/>
          <p:cNvSpPr/>
          <p:nvPr/>
        </p:nvSpPr>
        <p:spPr>
          <a:xfrm>
            <a:off x="9732732" y="6484057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4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1" name="object 361" descr=""/>
          <p:cNvSpPr/>
          <p:nvPr/>
        </p:nvSpPr>
        <p:spPr>
          <a:xfrm>
            <a:off x="9828231" y="6484057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2" name="object 362" descr=""/>
          <p:cNvSpPr/>
          <p:nvPr/>
        </p:nvSpPr>
        <p:spPr>
          <a:xfrm>
            <a:off x="9922935" y="6484057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1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3" name="object 363" descr=""/>
          <p:cNvSpPr/>
          <p:nvPr/>
        </p:nvSpPr>
        <p:spPr>
          <a:xfrm>
            <a:off x="10018434" y="6484057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1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4" name="object 364" descr=""/>
          <p:cNvSpPr/>
          <p:nvPr/>
        </p:nvSpPr>
        <p:spPr>
          <a:xfrm>
            <a:off x="10113934" y="6484057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4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5" name="object 365" descr=""/>
          <p:cNvSpPr/>
          <p:nvPr/>
        </p:nvSpPr>
        <p:spPr>
          <a:xfrm>
            <a:off x="10209434" y="6484057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6" name="object 366" descr=""/>
          <p:cNvSpPr/>
          <p:nvPr/>
        </p:nvSpPr>
        <p:spPr>
          <a:xfrm>
            <a:off x="10304933" y="6484057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6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7" name="object 367" descr=""/>
          <p:cNvSpPr/>
          <p:nvPr/>
        </p:nvSpPr>
        <p:spPr>
          <a:xfrm>
            <a:off x="10400433" y="6484057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4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8" name="object 368" descr=""/>
          <p:cNvSpPr/>
          <p:nvPr/>
        </p:nvSpPr>
        <p:spPr>
          <a:xfrm>
            <a:off x="10495136" y="6484057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2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9" name="object 369" descr=""/>
          <p:cNvSpPr/>
          <p:nvPr/>
        </p:nvSpPr>
        <p:spPr>
          <a:xfrm>
            <a:off x="10590637" y="6484057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1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0" name="object 370" descr=""/>
          <p:cNvSpPr/>
          <p:nvPr/>
        </p:nvSpPr>
        <p:spPr>
          <a:xfrm>
            <a:off x="10686136" y="6484057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1" name="object 371" descr=""/>
          <p:cNvSpPr/>
          <p:nvPr/>
        </p:nvSpPr>
        <p:spPr>
          <a:xfrm>
            <a:off x="10781635" y="6484057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2" name="object 372" descr=""/>
          <p:cNvSpPr/>
          <p:nvPr/>
        </p:nvSpPr>
        <p:spPr>
          <a:xfrm>
            <a:off x="10877136" y="6484057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3" name="object 373" descr=""/>
          <p:cNvSpPr/>
          <p:nvPr/>
        </p:nvSpPr>
        <p:spPr>
          <a:xfrm>
            <a:off x="10972634" y="6484057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6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4" name="object 374" descr=""/>
          <p:cNvSpPr/>
          <p:nvPr/>
        </p:nvSpPr>
        <p:spPr>
          <a:xfrm>
            <a:off x="11067339" y="6484057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5" name="object 375" descr=""/>
          <p:cNvSpPr/>
          <p:nvPr/>
        </p:nvSpPr>
        <p:spPr>
          <a:xfrm>
            <a:off x="11162838" y="6484057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2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6" name="object 376" descr=""/>
          <p:cNvSpPr/>
          <p:nvPr/>
        </p:nvSpPr>
        <p:spPr>
          <a:xfrm>
            <a:off x="11258338" y="6484057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4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7" name="object 377" descr=""/>
          <p:cNvSpPr/>
          <p:nvPr/>
        </p:nvSpPr>
        <p:spPr>
          <a:xfrm>
            <a:off x="11353837" y="6484057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8" name="object 378" descr=""/>
          <p:cNvSpPr/>
          <p:nvPr/>
        </p:nvSpPr>
        <p:spPr>
          <a:xfrm>
            <a:off x="11449336" y="6484057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9" name="object 379" descr=""/>
          <p:cNvSpPr/>
          <p:nvPr/>
        </p:nvSpPr>
        <p:spPr>
          <a:xfrm>
            <a:off x="11544837" y="6484057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4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0" name="object 380" descr=""/>
          <p:cNvSpPr/>
          <p:nvPr/>
        </p:nvSpPr>
        <p:spPr>
          <a:xfrm>
            <a:off x="11639541" y="6484057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1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1" name="object 381" descr=""/>
          <p:cNvSpPr/>
          <p:nvPr/>
        </p:nvSpPr>
        <p:spPr>
          <a:xfrm>
            <a:off x="11735041" y="6484057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2" name="object 382" descr=""/>
          <p:cNvSpPr/>
          <p:nvPr/>
        </p:nvSpPr>
        <p:spPr>
          <a:xfrm>
            <a:off x="11830539" y="6484057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6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3" name="object 383" descr=""/>
          <p:cNvSpPr/>
          <p:nvPr/>
        </p:nvSpPr>
        <p:spPr>
          <a:xfrm>
            <a:off x="11926040" y="6484057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4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4" name="object 384" descr=""/>
          <p:cNvSpPr/>
          <p:nvPr/>
        </p:nvSpPr>
        <p:spPr>
          <a:xfrm>
            <a:off x="12021539" y="6484057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 h="0">
                <a:moveTo>
                  <a:pt x="0" y="0"/>
                </a:moveTo>
                <a:lnTo>
                  <a:pt x="10345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5" name="object 385" descr=""/>
          <p:cNvSpPr/>
          <p:nvPr/>
        </p:nvSpPr>
        <p:spPr>
          <a:xfrm>
            <a:off x="12116243" y="6484057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0" y="0"/>
                </a:lnTo>
              </a:path>
            </a:pathLst>
          </a:custGeom>
          <a:ln w="20676">
            <a:solidFill>
              <a:srgbClr val="83BA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6" name="object 386" descr=""/>
          <p:cNvSpPr/>
          <p:nvPr/>
        </p:nvSpPr>
        <p:spPr>
          <a:xfrm>
            <a:off x="0" y="6623304"/>
            <a:ext cx="12192000" cy="234950"/>
          </a:xfrm>
          <a:custGeom>
            <a:avLst/>
            <a:gdLst/>
            <a:ahLst/>
            <a:cxnLst/>
            <a:rect l="l" t="t" r="r" b="b"/>
            <a:pathLst>
              <a:path w="12192000" h="234950">
                <a:moveTo>
                  <a:pt x="12192000" y="0"/>
                </a:moveTo>
                <a:lnTo>
                  <a:pt x="0" y="0"/>
                </a:lnTo>
                <a:lnTo>
                  <a:pt x="0" y="234696"/>
                </a:lnTo>
                <a:lnTo>
                  <a:pt x="12192000" y="234696"/>
                </a:lnTo>
                <a:lnTo>
                  <a:pt x="12192000" y="0"/>
                </a:lnTo>
                <a:close/>
              </a:path>
            </a:pathLst>
          </a:custGeom>
          <a:solidFill>
            <a:srgbClr val="62AE3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7" name="object 387" descr=""/>
          <p:cNvSpPr txBox="1"/>
          <p:nvPr/>
        </p:nvSpPr>
        <p:spPr>
          <a:xfrm>
            <a:off x="11725487" y="6623135"/>
            <a:ext cx="107314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88" name="object 38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77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dirty="0" spc="50">
                <a:latin typeface="Calibri"/>
                <a:cs typeface="Calibri"/>
              </a:rPr>
              <a:t>Low</a:t>
            </a:r>
            <a:r>
              <a:rPr dirty="0" spc="5">
                <a:latin typeface="Calibri"/>
                <a:cs typeface="Calibri"/>
              </a:rPr>
              <a:t> </a:t>
            </a:r>
            <a:r>
              <a:rPr dirty="0" spc="50">
                <a:latin typeface="Calibri"/>
                <a:cs typeface="Calibri"/>
              </a:rPr>
              <a:t>Carbon,</a:t>
            </a:r>
            <a:r>
              <a:rPr dirty="0" spc="2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Renewable</a:t>
            </a:r>
            <a:r>
              <a:rPr dirty="0" spc="50">
                <a:latin typeface="Calibri"/>
                <a:cs typeface="Calibri"/>
              </a:rPr>
              <a:t> </a:t>
            </a:r>
            <a:r>
              <a:rPr dirty="0" spc="70">
                <a:latin typeface="Calibri"/>
                <a:cs typeface="Calibri"/>
              </a:rPr>
              <a:t>Fuels</a:t>
            </a:r>
          </a:p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dirty="0" sz="1850" spc="95">
                <a:solidFill>
                  <a:srgbClr val="1B6CB5"/>
                </a:solidFill>
                <a:latin typeface="Calibri"/>
                <a:cs typeface="Calibri"/>
              </a:rPr>
              <a:t>Decarbonizing</a:t>
            </a:r>
            <a:r>
              <a:rPr dirty="0" sz="1850" spc="-55">
                <a:solidFill>
                  <a:srgbClr val="1B6CB5"/>
                </a:solidFill>
                <a:latin typeface="Calibri"/>
                <a:cs typeface="Calibri"/>
              </a:rPr>
              <a:t> </a:t>
            </a:r>
            <a:r>
              <a:rPr dirty="0" sz="1850" spc="55">
                <a:solidFill>
                  <a:srgbClr val="1B6CB5"/>
                </a:solidFill>
                <a:latin typeface="Calibri"/>
                <a:cs typeface="Calibri"/>
              </a:rPr>
              <a:t>other</a:t>
            </a:r>
            <a:r>
              <a:rPr dirty="0" sz="1850" spc="-25">
                <a:solidFill>
                  <a:srgbClr val="1B6CB5"/>
                </a:solidFill>
                <a:latin typeface="Calibri"/>
                <a:cs typeface="Calibri"/>
              </a:rPr>
              <a:t> </a:t>
            </a:r>
            <a:r>
              <a:rPr dirty="0" sz="1850" spc="80">
                <a:solidFill>
                  <a:srgbClr val="1B6CB5"/>
                </a:solidFill>
                <a:latin typeface="Calibri"/>
                <a:cs typeface="Calibri"/>
              </a:rPr>
              <a:t>industries</a:t>
            </a:r>
            <a:endParaRPr sz="1850">
              <a:latin typeface="Calibri"/>
              <a:cs typeface="Calibri"/>
            </a:endParaRPr>
          </a:p>
        </p:txBody>
      </p:sp>
      <p:pic>
        <p:nvPicPr>
          <p:cNvPr id="389" name="object 389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8239" y="1374648"/>
            <a:ext cx="9906506" cy="490118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50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55"/>
              </a:spcBef>
            </a:pPr>
            <a:r>
              <a:rPr dirty="0"/>
              <a:t>What</a:t>
            </a:r>
            <a:r>
              <a:rPr dirty="0" spc="-25"/>
              <a:t> </a:t>
            </a:r>
            <a:r>
              <a:rPr dirty="0"/>
              <a:t>could</a:t>
            </a:r>
            <a:r>
              <a:rPr dirty="0" spc="-25"/>
              <a:t> </a:t>
            </a:r>
            <a:r>
              <a:rPr dirty="0"/>
              <a:t>a</a:t>
            </a:r>
            <a:r>
              <a:rPr dirty="0" spc="5"/>
              <a:t> </a:t>
            </a:r>
            <a:r>
              <a:rPr dirty="0"/>
              <a:t>Net</a:t>
            </a:r>
            <a:r>
              <a:rPr dirty="0" spc="10"/>
              <a:t> </a:t>
            </a:r>
            <a:r>
              <a:rPr dirty="0"/>
              <a:t>Zero</a:t>
            </a:r>
            <a:r>
              <a:rPr dirty="0" spc="-15"/>
              <a:t> </a:t>
            </a:r>
            <a:r>
              <a:rPr dirty="0"/>
              <a:t>2050</a:t>
            </a:r>
            <a:r>
              <a:rPr dirty="0" spc="45"/>
              <a:t> </a:t>
            </a:r>
            <a:r>
              <a:rPr dirty="0"/>
              <a:t>look</a:t>
            </a:r>
            <a:r>
              <a:rPr dirty="0" spc="-35"/>
              <a:t> </a:t>
            </a:r>
            <a:r>
              <a:rPr dirty="0" spc="-10"/>
              <a:t>like?</a:t>
            </a:r>
          </a:p>
          <a:p>
            <a:pPr marL="42545">
              <a:lnSpc>
                <a:spcPct val="100000"/>
              </a:lnSpc>
              <a:spcBef>
                <a:spcPts val="160"/>
              </a:spcBef>
            </a:pPr>
            <a:r>
              <a:rPr dirty="0" sz="1700" spc="55">
                <a:solidFill>
                  <a:srgbClr val="1B6CB5"/>
                </a:solidFill>
                <a:latin typeface="Calibri"/>
                <a:cs typeface="Calibri"/>
              </a:rPr>
              <a:t>The</a:t>
            </a:r>
            <a:r>
              <a:rPr dirty="0" sz="1700" spc="-15">
                <a:solidFill>
                  <a:srgbClr val="1B6CB5"/>
                </a:solidFill>
                <a:latin typeface="Calibri"/>
                <a:cs typeface="Calibri"/>
              </a:rPr>
              <a:t> </a:t>
            </a:r>
            <a:r>
              <a:rPr dirty="0" sz="1700" spc="65">
                <a:solidFill>
                  <a:srgbClr val="1B6CB5"/>
                </a:solidFill>
                <a:latin typeface="Calibri"/>
                <a:cs typeface="Calibri"/>
              </a:rPr>
              <a:t>Missouri</a:t>
            </a:r>
            <a:r>
              <a:rPr dirty="0" sz="1700" spc="-25">
                <a:solidFill>
                  <a:srgbClr val="1B6CB5"/>
                </a:solidFill>
                <a:latin typeface="Calibri"/>
                <a:cs typeface="Calibri"/>
              </a:rPr>
              <a:t> </a:t>
            </a:r>
            <a:r>
              <a:rPr dirty="0" sz="1700" spc="65">
                <a:solidFill>
                  <a:srgbClr val="1B6CB5"/>
                </a:solidFill>
                <a:latin typeface="Calibri"/>
                <a:cs typeface="Calibri"/>
              </a:rPr>
              <a:t>Industrial</a:t>
            </a:r>
            <a:r>
              <a:rPr dirty="0" sz="1700" spc="-25">
                <a:solidFill>
                  <a:srgbClr val="1B6CB5"/>
                </a:solidFill>
                <a:latin typeface="Calibri"/>
                <a:cs typeface="Calibri"/>
              </a:rPr>
              <a:t> </a:t>
            </a:r>
            <a:r>
              <a:rPr dirty="0" sz="1700" spc="100">
                <a:solidFill>
                  <a:srgbClr val="1B6CB5"/>
                </a:solidFill>
                <a:latin typeface="Calibri"/>
                <a:cs typeface="Calibri"/>
              </a:rPr>
              <a:t>Ecosystem</a:t>
            </a:r>
            <a:endParaRPr sz="1700">
              <a:latin typeface="Calibri"/>
              <a:cs typeface="Calibri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9119" y="1159763"/>
            <a:ext cx="6143231" cy="5157215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24116" y="1159764"/>
            <a:ext cx="3655075" cy="3189719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048607" y="4545210"/>
            <a:ext cx="3681876" cy="2056756"/>
          </a:xfrm>
          <a:prstGeom prst="rect">
            <a:avLst/>
          </a:prstGeom>
        </p:spPr>
      </p:pic>
    </p:spTree>
  </p:cSld>
  <p:clrMapOvr>
    <a:masterClrMapping/>
  </p:clrMapOvr>
  <p:transition spd="med">
    <p:fade thruBlk="0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6623304"/>
            <a:ext cx="12192000" cy="234950"/>
          </a:xfrm>
          <a:custGeom>
            <a:avLst/>
            <a:gdLst/>
            <a:ahLst/>
            <a:cxnLst/>
            <a:rect l="l" t="t" r="r" b="b"/>
            <a:pathLst>
              <a:path w="12192000" h="234950">
                <a:moveTo>
                  <a:pt x="12192000" y="0"/>
                </a:moveTo>
                <a:lnTo>
                  <a:pt x="0" y="0"/>
                </a:lnTo>
                <a:lnTo>
                  <a:pt x="0" y="234696"/>
                </a:lnTo>
                <a:lnTo>
                  <a:pt x="12192000" y="234696"/>
                </a:lnTo>
                <a:lnTo>
                  <a:pt x="12192000" y="0"/>
                </a:lnTo>
                <a:close/>
              </a:path>
            </a:pathLst>
          </a:custGeom>
          <a:solidFill>
            <a:srgbClr val="62AE3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11725487" y="6630754"/>
            <a:ext cx="11048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>
                <a:solidFill>
                  <a:srgbClr val="FFFFFF"/>
                </a:solidFill>
                <a:latin typeface="Arial"/>
                <a:cs typeface="Arial"/>
              </a:rPr>
              <a:t>7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138671"/>
            <a:ext cx="12182855" cy="403324"/>
          </a:xfrm>
          <a:prstGeom prst="rect">
            <a:avLst/>
          </a:prstGeom>
        </p:spPr>
      </p:pic>
      <p:grpSp>
        <p:nvGrpSpPr>
          <p:cNvPr id="5" name="object 5" descr=""/>
          <p:cNvGrpSpPr/>
          <p:nvPr/>
        </p:nvGrpSpPr>
        <p:grpSpPr>
          <a:xfrm>
            <a:off x="10788396" y="244052"/>
            <a:ext cx="1113790" cy="425450"/>
            <a:chOff x="10788396" y="244052"/>
            <a:chExt cx="1113790" cy="425450"/>
          </a:xfrm>
        </p:grpSpPr>
        <p:sp>
          <p:nvSpPr>
            <p:cNvPr id="6" name="object 6" descr=""/>
            <p:cNvSpPr/>
            <p:nvPr/>
          </p:nvSpPr>
          <p:spPr>
            <a:xfrm>
              <a:off x="10788396" y="409085"/>
              <a:ext cx="143510" cy="33020"/>
            </a:xfrm>
            <a:custGeom>
              <a:avLst/>
              <a:gdLst/>
              <a:ahLst/>
              <a:cxnLst/>
              <a:rect l="l" t="t" r="r" b="b"/>
              <a:pathLst>
                <a:path w="143509" h="33020">
                  <a:moveTo>
                    <a:pt x="143199" y="32886"/>
                  </a:moveTo>
                  <a:lnTo>
                    <a:pt x="599" y="32886"/>
                  </a:lnTo>
                  <a:lnTo>
                    <a:pt x="252" y="24216"/>
                  </a:lnTo>
                  <a:lnTo>
                    <a:pt x="74" y="15995"/>
                  </a:lnTo>
                  <a:lnTo>
                    <a:pt x="9" y="7997"/>
                  </a:lnTo>
                  <a:lnTo>
                    <a:pt x="0" y="0"/>
                  </a:lnTo>
                  <a:lnTo>
                    <a:pt x="142600" y="29897"/>
                  </a:lnTo>
                  <a:lnTo>
                    <a:pt x="142600" y="31691"/>
                  </a:lnTo>
                  <a:lnTo>
                    <a:pt x="143199" y="32886"/>
                  </a:lnTo>
                  <a:close/>
                </a:path>
              </a:pathLst>
            </a:custGeom>
            <a:solidFill>
              <a:srgbClr val="40942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11027461" y="380384"/>
              <a:ext cx="125730" cy="47625"/>
            </a:xfrm>
            <a:custGeom>
              <a:avLst/>
              <a:gdLst/>
              <a:ahLst/>
              <a:cxnLst/>
              <a:rect l="l" t="t" r="r" b="b"/>
              <a:pathLst>
                <a:path w="125729" h="47625">
                  <a:moveTo>
                    <a:pt x="1198" y="47237"/>
                  </a:moveTo>
                  <a:lnTo>
                    <a:pt x="599" y="46639"/>
                  </a:lnTo>
                  <a:lnTo>
                    <a:pt x="599" y="46041"/>
                  </a:lnTo>
                  <a:lnTo>
                    <a:pt x="0" y="44845"/>
                  </a:lnTo>
                  <a:lnTo>
                    <a:pt x="121030" y="0"/>
                  </a:lnTo>
                  <a:lnTo>
                    <a:pt x="122360" y="6502"/>
                  </a:lnTo>
                  <a:lnTo>
                    <a:pt x="123577" y="13453"/>
                  </a:lnTo>
                  <a:lnTo>
                    <a:pt x="124569" y="20853"/>
                  </a:lnTo>
                  <a:lnTo>
                    <a:pt x="125225" y="28701"/>
                  </a:lnTo>
                  <a:lnTo>
                    <a:pt x="1198" y="47237"/>
                  </a:lnTo>
                  <a:close/>
                </a:path>
              </a:pathLst>
            </a:custGeom>
            <a:solidFill>
              <a:srgbClr val="EC272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10790784" y="244055"/>
              <a:ext cx="328295" cy="356235"/>
            </a:xfrm>
            <a:custGeom>
              <a:avLst/>
              <a:gdLst/>
              <a:ahLst/>
              <a:cxnLst/>
              <a:rect l="l" t="t" r="r" b="b"/>
              <a:pathLst>
                <a:path w="328295" h="356234">
                  <a:moveTo>
                    <a:pt x="143802" y="178193"/>
                  </a:moveTo>
                  <a:lnTo>
                    <a:pt x="11988" y="106438"/>
                  </a:lnTo>
                  <a:lnTo>
                    <a:pt x="8432" y="115557"/>
                  </a:lnTo>
                  <a:lnTo>
                    <a:pt x="5092" y="126022"/>
                  </a:lnTo>
                  <a:lnTo>
                    <a:pt x="2209" y="136702"/>
                  </a:lnTo>
                  <a:lnTo>
                    <a:pt x="0" y="146494"/>
                  </a:lnTo>
                  <a:lnTo>
                    <a:pt x="142608" y="180581"/>
                  </a:lnTo>
                  <a:lnTo>
                    <a:pt x="143205" y="179984"/>
                  </a:lnTo>
                  <a:lnTo>
                    <a:pt x="143205" y="178790"/>
                  </a:lnTo>
                  <a:lnTo>
                    <a:pt x="143802" y="178193"/>
                  </a:lnTo>
                  <a:close/>
                </a:path>
                <a:path w="328295" h="356234">
                  <a:moveTo>
                    <a:pt x="153987" y="162052"/>
                  </a:moveTo>
                  <a:lnTo>
                    <a:pt x="61709" y="41262"/>
                  </a:lnTo>
                  <a:lnTo>
                    <a:pt x="52285" y="49403"/>
                  </a:lnTo>
                  <a:lnTo>
                    <a:pt x="41567" y="60617"/>
                  </a:lnTo>
                  <a:lnTo>
                    <a:pt x="31635" y="72631"/>
                  </a:lnTo>
                  <a:lnTo>
                    <a:pt x="24561" y="83121"/>
                  </a:lnTo>
                  <a:lnTo>
                    <a:pt x="152184" y="163842"/>
                  </a:lnTo>
                  <a:lnTo>
                    <a:pt x="152781" y="162648"/>
                  </a:lnTo>
                  <a:lnTo>
                    <a:pt x="153390" y="162648"/>
                  </a:lnTo>
                  <a:lnTo>
                    <a:pt x="153987" y="162052"/>
                  </a:lnTo>
                  <a:close/>
                </a:path>
                <a:path w="328295" h="356234">
                  <a:moveTo>
                    <a:pt x="170154" y="205701"/>
                  </a:moveTo>
                  <a:lnTo>
                    <a:pt x="129006" y="205879"/>
                  </a:lnTo>
                  <a:lnTo>
                    <a:pt x="84035" y="206743"/>
                  </a:lnTo>
                  <a:lnTo>
                    <a:pt x="39725" y="208724"/>
                  </a:lnTo>
                  <a:lnTo>
                    <a:pt x="596" y="212267"/>
                  </a:lnTo>
                  <a:lnTo>
                    <a:pt x="2997" y="221246"/>
                  </a:lnTo>
                  <a:lnTo>
                    <a:pt x="7785" y="236791"/>
                  </a:lnTo>
                  <a:lnTo>
                    <a:pt x="10185" y="242773"/>
                  </a:lnTo>
                  <a:lnTo>
                    <a:pt x="61722" y="225120"/>
                  </a:lnTo>
                  <a:lnTo>
                    <a:pt x="113766" y="213690"/>
                  </a:lnTo>
                  <a:lnTo>
                    <a:pt x="154012" y="207530"/>
                  </a:lnTo>
                  <a:lnTo>
                    <a:pt x="170154" y="205701"/>
                  </a:lnTo>
                  <a:close/>
                </a:path>
                <a:path w="328295" h="356234">
                  <a:moveTo>
                    <a:pt x="174955" y="148894"/>
                  </a:moveTo>
                  <a:lnTo>
                    <a:pt x="155778" y="0"/>
                  </a:lnTo>
                  <a:lnTo>
                    <a:pt x="139585" y="3035"/>
                  </a:lnTo>
                  <a:lnTo>
                    <a:pt x="122821" y="7632"/>
                  </a:lnTo>
                  <a:lnTo>
                    <a:pt x="106070" y="13792"/>
                  </a:lnTo>
                  <a:lnTo>
                    <a:pt x="89877" y="21526"/>
                  </a:lnTo>
                  <a:lnTo>
                    <a:pt x="171958" y="150088"/>
                  </a:lnTo>
                  <a:lnTo>
                    <a:pt x="174358" y="148894"/>
                  </a:lnTo>
                  <a:lnTo>
                    <a:pt x="174955" y="148894"/>
                  </a:lnTo>
                  <a:close/>
                </a:path>
                <a:path w="328295" h="356234">
                  <a:moveTo>
                    <a:pt x="236067" y="205701"/>
                  </a:moveTo>
                  <a:lnTo>
                    <a:pt x="172847" y="209638"/>
                  </a:lnTo>
                  <a:lnTo>
                    <a:pt x="171843" y="209638"/>
                  </a:lnTo>
                  <a:lnTo>
                    <a:pt x="115912" y="219913"/>
                  </a:lnTo>
                  <a:lnTo>
                    <a:pt x="70929" y="233337"/>
                  </a:lnTo>
                  <a:lnTo>
                    <a:pt x="37503" y="247103"/>
                  </a:lnTo>
                  <a:lnTo>
                    <a:pt x="16776" y="258318"/>
                  </a:lnTo>
                  <a:lnTo>
                    <a:pt x="20370" y="266687"/>
                  </a:lnTo>
                  <a:lnTo>
                    <a:pt x="28752" y="278650"/>
                  </a:lnTo>
                  <a:lnTo>
                    <a:pt x="38341" y="291795"/>
                  </a:lnTo>
                  <a:lnTo>
                    <a:pt x="43738" y="296583"/>
                  </a:lnTo>
                  <a:lnTo>
                    <a:pt x="112712" y="251612"/>
                  </a:lnTo>
                  <a:lnTo>
                    <a:pt x="174498" y="223786"/>
                  </a:lnTo>
                  <a:lnTo>
                    <a:pt x="218986" y="209638"/>
                  </a:lnTo>
                  <a:lnTo>
                    <a:pt x="236067" y="205701"/>
                  </a:lnTo>
                  <a:close/>
                </a:path>
                <a:path w="328295" h="356234">
                  <a:moveTo>
                    <a:pt x="254050" y="13754"/>
                  </a:moveTo>
                  <a:lnTo>
                    <a:pt x="242951" y="9334"/>
                  </a:lnTo>
                  <a:lnTo>
                    <a:pt x="229552" y="5308"/>
                  </a:lnTo>
                  <a:lnTo>
                    <a:pt x="215366" y="2070"/>
                  </a:lnTo>
                  <a:lnTo>
                    <a:pt x="201917" y="0"/>
                  </a:lnTo>
                  <a:lnTo>
                    <a:pt x="198920" y="147701"/>
                  </a:lnTo>
                  <a:lnTo>
                    <a:pt x="201320" y="147701"/>
                  </a:lnTo>
                  <a:lnTo>
                    <a:pt x="254050" y="13754"/>
                  </a:lnTo>
                  <a:close/>
                </a:path>
                <a:path w="328295" h="356234">
                  <a:moveTo>
                    <a:pt x="267817" y="205701"/>
                  </a:moveTo>
                  <a:lnTo>
                    <a:pt x="216319" y="215531"/>
                  </a:lnTo>
                  <a:lnTo>
                    <a:pt x="166827" y="236118"/>
                  </a:lnTo>
                  <a:lnTo>
                    <a:pt x="122656" y="262737"/>
                  </a:lnTo>
                  <a:lnTo>
                    <a:pt x="87109" y="290652"/>
                  </a:lnTo>
                  <a:lnTo>
                    <a:pt x="63512" y="315125"/>
                  </a:lnTo>
                  <a:lnTo>
                    <a:pt x="70294" y="321106"/>
                  </a:lnTo>
                  <a:lnTo>
                    <a:pt x="105829" y="341058"/>
                  </a:lnTo>
                  <a:lnTo>
                    <a:pt x="113233" y="343827"/>
                  </a:lnTo>
                  <a:lnTo>
                    <a:pt x="165455" y="277088"/>
                  </a:lnTo>
                  <a:lnTo>
                    <a:pt x="215468" y="234619"/>
                  </a:lnTo>
                  <a:lnTo>
                    <a:pt x="253022" y="212229"/>
                  </a:lnTo>
                  <a:lnTo>
                    <a:pt x="267817" y="205701"/>
                  </a:lnTo>
                  <a:close/>
                </a:path>
                <a:path w="328295" h="356234">
                  <a:moveTo>
                    <a:pt x="281597" y="205701"/>
                  </a:moveTo>
                  <a:lnTo>
                    <a:pt x="229704" y="235318"/>
                  </a:lnTo>
                  <a:lnTo>
                    <a:pt x="186410" y="280289"/>
                  </a:lnTo>
                  <a:lnTo>
                    <a:pt x="155803" y="324599"/>
                  </a:lnTo>
                  <a:lnTo>
                    <a:pt x="141998" y="352196"/>
                  </a:lnTo>
                  <a:lnTo>
                    <a:pt x="149326" y="354266"/>
                  </a:lnTo>
                  <a:lnTo>
                    <a:pt x="155702" y="355333"/>
                  </a:lnTo>
                  <a:lnTo>
                    <a:pt x="164668" y="355727"/>
                  </a:lnTo>
                  <a:lnTo>
                    <a:pt x="179743" y="355777"/>
                  </a:lnTo>
                  <a:lnTo>
                    <a:pt x="198361" y="354850"/>
                  </a:lnTo>
                  <a:lnTo>
                    <a:pt x="213601" y="352793"/>
                  </a:lnTo>
                  <a:lnTo>
                    <a:pt x="223901" y="350735"/>
                  </a:lnTo>
                  <a:lnTo>
                    <a:pt x="227672" y="349796"/>
                  </a:lnTo>
                  <a:lnTo>
                    <a:pt x="235089" y="291719"/>
                  </a:lnTo>
                  <a:lnTo>
                    <a:pt x="253746" y="246126"/>
                  </a:lnTo>
                  <a:lnTo>
                    <a:pt x="272834" y="216357"/>
                  </a:lnTo>
                  <a:lnTo>
                    <a:pt x="281597" y="205701"/>
                  </a:lnTo>
                  <a:close/>
                </a:path>
                <a:path w="328295" h="356234">
                  <a:moveTo>
                    <a:pt x="327748" y="72948"/>
                  </a:moveTo>
                  <a:lnTo>
                    <a:pt x="322453" y="65608"/>
                  </a:lnTo>
                  <a:lnTo>
                    <a:pt x="315988" y="58153"/>
                  </a:lnTo>
                  <a:lnTo>
                    <a:pt x="308952" y="50927"/>
                  </a:lnTo>
                  <a:lnTo>
                    <a:pt x="301980" y="44246"/>
                  </a:lnTo>
                  <a:lnTo>
                    <a:pt x="221691" y="158457"/>
                  </a:lnTo>
                  <a:lnTo>
                    <a:pt x="222885" y="159054"/>
                  </a:lnTo>
                  <a:lnTo>
                    <a:pt x="223494" y="159651"/>
                  </a:lnTo>
                  <a:lnTo>
                    <a:pt x="223494" y="160248"/>
                  </a:lnTo>
                  <a:lnTo>
                    <a:pt x="327748" y="72948"/>
                  </a:lnTo>
                  <a:close/>
                </a:path>
              </a:pathLst>
            </a:custGeom>
            <a:solidFill>
              <a:srgbClr val="40942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11037037" y="449757"/>
              <a:ext cx="864869" cy="219710"/>
            </a:xfrm>
            <a:custGeom>
              <a:avLst/>
              <a:gdLst/>
              <a:ahLst/>
              <a:cxnLst/>
              <a:rect l="l" t="t" r="r" b="b"/>
              <a:pathLst>
                <a:path w="864870" h="219709">
                  <a:moveTo>
                    <a:pt x="159969" y="0"/>
                  </a:moveTo>
                  <a:lnTo>
                    <a:pt x="119227" y="0"/>
                  </a:lnTo>
                  <a:lnTo>
                    <a:pt x="119227" y="46037"/>
                  </a:lnTo>
                  <a:lnTo>
                    <a:pt x="110248" y="141109"/>
                  </a:lnTo>
                  <a:lnTo>
                    <a:pt x="78486" y="141109"/>
                  </a:lnTo>
                  <a:lnTo>
                    <a:pt x="119227" y="46037"/>
                  </a:lnTo>
                  <a:lnTo>
                    <a:pt x="119227" y="0"/>
                  </a:lnTo>
                  <a:lnTo>
                    <a:pt x="102450" y="0"/>
                  </a:lnTo>
                  <a:lnTo>
                    <a:pt x="0" y="216446"/>
                  </a:lnTo>
                  <a:lnTo>
                    <a:pt x="47332" y="216446"/>
                  </a:lnTo>
                  <a:lnTo>
                    <a:pt x="65303" y="172199"/>
                  </a:lnTo>
                  <a:lnTo>
                    <a:pt x="107848" y="172199"/>
                  </a:lnTo>
                  <a:lnTo>
                    <a:pt x="103657" y="216446"/>
                  </a:lnTo>
                  <a:lnTo>
                    <a:pt x="149186" y="216446"/>
                  </a:lnTo>
                  <a:lnTo>
                    <a:pt x="151396" y="172199"/>
                  </a:lnTo>
                  <a:lnTo>
                    <a:pt x="152946" y="141109"/>
                  </a:lnTo>
                  <a:lnTo>
                    <a:pt x="157683" y="46037"/>
                  </a:lnTo>
                  <a:lnTo>
                    <a:pt x="159969" y="0"/>
                  </a:lnTo>
                  <a:close/>
                </a:path>
                <a:path w="864870" h="219709">
                  <a:moveTo>
                    <a:pt x="376910" y="71539"/>
                  </a:moveTo>
                  <a:lnTo>
                    <a:pt x="376275" y="60833"/>
                  </a:lnTo>
                  <a:lnTo>
                    <a:pt x="369341" y="51701"/>
                  </a:lnTo>
                  <a:lnTo>
                    <a:pt x="352310" y="47828"/>
                  </a:lnTo>
                  <a:lnTo>
                    <a:pt x="338569" y="50114"/>
                  </a:lnTo>
                  <a:lnTo>
                    <a:pt x="325564" y="55384"/>
                  </a:lnTo>
                  <a:lnTo>
                    <a:pt x="315150" y="61201"/>
                  </a:lnTo>
                  <a:lnTo>
                    <a:pt x="309168" y="65176"/>
                  </a:lnTo>
                  <a:lnTo>
                    <a:pt x="307492" y="60947"/>
                  </a:lnTo>
                  <a:lnTo>
                    <a:pt x="303479" y="55156"/>
                  </a:lnTo>
                  <a:lnTo>
                    <a:pt x="295846" y="50038"/>
                  </a:lnTo>
                  <a:lnTo>
                    <a:pt x="283400" y="47828"/>
                  </a:lnTo>
                  <a:lnTo>
                    <a:pt x="268871" y="49834"/>
                  </a:lnTo>
                  <a:lnTo>
                    <a:pt x="257035" y="54406"/>
                  </a:lnTo>
                  <a:lnTo>
                    <a:pt x="248348" y="59436"/>
                  </a:lnTo>
                  <a:lnTo>
                    <a:pt x="243255" y="62776"/>
                  </a:lnTo>
                  <a:lnTo>
                    <a:pt x="246253" y="50825"/>
                  </a:lnTo>
                  <a:lnTo>
                    <a:pt x="201320" y="50825"/>
                  </a:lnTo>
                  <a:lnTo>
                    <a:pt x="159969" y="216446"/>
                  </a:lnTo>
                  <a:lnTo>
                    <a:pt x="204914" y="216446"/>
                  </a:lnTo>
                  <a:lnTo>
                    <a:pt x="238467" y="83108"/>
                  </a:lnTo>
                  <a:lnTo>
                    <a:pt x="240258" y="81318"/>
                  </a:lnTo>
                  <a:lnTo>
                    <a:pt x="247446" y="77724"/>
                  </a:lnTo>
                  <a:lnTo>
                    <a:pt x="251650" y="77724"/>
                  </a:lnTo>
                  <a:lnTo>
                    <a:pt x="262432" y="77724"/>
                  </a:lnTo>
                  <a:lnTo>
                    <a:pt x="260629" y="84302"/>
                  </a:lnTo>
                  <a:lnTo>
                    <a:pt x="260629" y="86093"/>
                  </a:lnTo>
                  <a:lnTo>
                    <a:pt x="228282" y="216446"/>
                  </a:lnTo>
                  <a:lnTo>
                    <a:pt x="272618" y="216446"/>
                  </a:lnTo>
                  <a:lnTo>
                    <a:pt x="305574" y="83705"/>
                  </a:lnTo>
                  <a:lnTo>
                    <a:pt x="307962" y="82511"/>
                  </a:lnTo>
                  <a:lnTo>
                    <a:pt x="313359" y="78320"/>
                  </a:lnTo>
                  <a:lnTo>
                    <a:pt x="328333" y="78320"/>
                  </a:lnTo>
                  <a:lnTo>
                    <a:pt x="329539" y="82511"/>
                  </a:lnTo>
                  <a:lnTo>
                    <a:pt x="328942" y="86093"/>
                  </a:lnTo>
                  <a:lnTo>
                    <a:pt x="296583" y="216446"/>
                  </a:lnTo>
                  <a:lnTo>
                    <a:pt x="341515" y="216446"/>
                  </a:lnTo>
                  <a:lnTo>
                    <a:pt x="375069" y="80124"/>
                  </a:lnTo>
                  <a:lnTo>
                    <a:pt x="376910" y="71539"/>
                  </a:lnTo>
                  <a:close/>
                </a:path>
                <a:path w="864870" h="219709">
                  <a:moveTo>
                    <a:pt x="505269" y="80619"/>
                  </a:moveTo>
                  <a:lnTo>
                    <a:pt x="503999" y="76530"/>
                  </a:lnTo>
                  <a:lnTo>
                    <a:pt x="500824" y="66217"/>
                  </a:lnTo>
                  <a:lnTo>
                    <a:pt x="486371" y="53378"/>
                  </a:lnTo>
                  <a:lnTo>
                    <a:pt x="464350" y="49199"/>
                  </a:lnTo>
                  <a:lnTo>
                    <a:pt x="464350" y="76530"/>
                  </a:lnTo>
                  <a:lnTo>
                    <a:pt x="461949" y="84899"/>
                  </a:lnTo>
                  <a:lnTo>
                    <a:pt x="460756" y="88493"/>
                  </a:lnTo>
                  <a:lnTo>
                    <a:pt x="454761" y="113601"/>
                  </a:lnTo>
                  <a:lnTo>
                    <a:pt x="425996" y="113601"/>
                  </a:lnTo>
                  <a:lnTo>
                    <a:pt x="431990" y="88493"/>
                  </a:lnTo>
                  <a:lnTo>
                    <a:pt x="433793" y="81915"/>
                  </a:lnTo>
                  <a:lnTo>
                    <a:pt x="440982" y="76530"/>
                  </a:lnTo>
                  <a:lnTo>
                    <a:pt x="464350" y="76530"/>
                  </a:lnTo>
                  <a:lnTo>
                    <a:pt x="464350" y="49199"/>
                  </a:lnTo>
                  <a:lnTo>
                    <a:pt x="409600" y="62407"/>
                  </a:lnTo>
                  <a:lnTo>
                    <a:pt x="387654" y="96266"/>
                  </a:lnTo>
                  <a:lnTo>
                    <a:pt x="369074" y="170408"/>
                  </a:lnTo>
                  <a:lnTo>
                    <a:pt x="366763" y="191947"/>
                  </a:lnTo>
                  <a:lnTo>
                    <a:pt x="373049" y="207251"/>
                  </a:lnTo>
                  <a:lnTo>
                    <a:pt x="388886" y="216408"/>
                  </a:lnTo>
                  <a:lnTo>
                    <a:pt x="415213" y="219443"/>
                  </a:lnTo>
                  <a:lnTo>
                    <a:pt x="443306" y="215061"/>
                  </a:lnTo>
                  <a:lnTo>
                    <a:pt x="462851" y="204190"/>
                  </a:lnTo>
                  <a:lnTo>
                    <a:pt x="474179" y="191338"/>
                  </a:lnTo>
                  <a:lnTo>
                    <a:pt x="475208" y="190182"/>
                  </a:lnTo>
                  <a:lnTo>
                    <a:pt x="481723" y="176390"/>
                  </a:lnTo>
                  <a:lnTo>
                    <a:pt x="485914" y="160248"/>
                  </a:lnTo>
                  <a:lnTo>
                    <a:pt x="443382" y="160248"/>
                  </a:lnTo>
                  <a:lnTo>
                    <a:pt x="439178" y="176987"/>
                  </a:lnTo>
                  <a:lnTo>
                    <a:pt x="436791" y="184759"/>
                  </a:lnTo>
                  <a:lnTo>
                    <a:pt x="429590" y="191338"/>
                  </a:lnTo>
                  <a:lnTo>
                    <a:pt x="410425" y="191338"/>
                  </a:lnTo>
                  <a:lnTo>
                    <a:pt x="408622" y="184759"/>
                  </a:lnTo>
                  <a:lnTo>
                    <a:pt x="410425" y="176390"/>
                  </a:lnTo>
                  <a:lnTo>
                    <a:pt x="419404" y="141109"/>
                  </a:lnTo>
                  <a:lnTo>
                    <a:pt x="491909" y="141109"/>
                  </a:lnTo>
                  <a:lnTo>
                    <a:pt x="498805" y="113601"/>
                  </a:lnTo>
                  <a:lnTo>
                    <a:pt x="504494" y="90881"/>
                  </a:lnTo>
                  <a:lnTo>
                    <a:pt x="505269" y="80619"/>
                  </a:lnTo>
                  <a:close/>
                </a:path>
                <a:path w="864870" h="219709">
                  <a:moveTo>
                    <a:pt x="625525" y="47828"/>
                  </a:moveTo>
                  <a:lnTo>
                    <a:pt x="608380" y="49060"/>
                  </a:lnTo>
                  <a:lnTo>
                    <a:pt x="594436" y="52768"/>
                  </a:lnTo>
                  <a:lnTo>
                    <a:pt x="581964" y="58928"/>
                  </a:lnTo>
                  <a:lnTo>
                    <a:pt x="569201" y="67564"/>
                  </a:lnTo>
                  <a:lnTo>
                    <a:pt x="573392" y="50825"/>
                  </a:lnTo>
                  <a:lnTo>
                    <a:pt x="530250" y="50825"/>
                  </a:lnTo>
                  <a:lnTo>
                    <a:pt x="488911" y="216446"/>
                  </a:lnTo>
                  <a:lnTo>
                    <a:pt x="532053" y="216446"/>
                  </a:lnTo>
                  <a:lnTo>
                    <a:pt x="558419" y="109423"/>
                  </a:lnTo>
                  <a:lnTo>
                    <a:pt x="561517" y="99923"/>
                  </a:lnTo>
                  <a:lnTo>
                    <a:pt x="567931" y="89535"/>
                  </a:lnTo>
                  <a:lnTo>
                    <a:pt x="580072" y="81165"/>
                  </a:lnTo>
                  <a:lnTo>
                    <a:pt x="600354" y="77724"/>
                  </a:lnTo>
                  <a:lnTo>
                    <a:pt x="606348" y="77724"/>
                  </a:lnTo>
                  <a:lnTo>
                    <a:pt x="612343" y="78320"/>
                  </a:lnTo>
                  <a:lnTo>
                    <a:pt x="617728" y="79514"/>
                  </a:lnTo>
                  <a:lnTo>
                    <a:pt x="625525" y="47828"/>
                  </a:lnTo>
                  <a:close/>
                </a:path>
                <a:path w="864870" h="219709">
                  <a:moveTo>
                    <a:pt x="732955" y="80619"/>
                  </a:moveTo>
                  <a:lnTo>
                    <a:pt x="731685" y="76530"/>
                  </a:lnTo>
                  <a:lnTo>
                    <a:pt x="728497" y="66217"/>
                  </a:lnTo>
                  <a:lnTo>
                    <a:pt x="714057" y="53378"/>
                  </a:lnTo>
                  <a:lnTo>
                    <a:pt x="692023" y="49199"/>
                  </a:lnTo>
                  <a:lnTo>
                    <a:pt x="692023" y="76530"/>
                  </a:lnTo>
                  <a:lnTo>
                    <a:pt x="689635" y="84899"/>
                  </a:lnTo>
                  <a:lnTo>
                    <a:pt x="688428" y="88493"/>
                  </a:lnTo>
                  <a:lnTo>
                    <a:pt x="682447" y="113601"/>
                  </a:lnTo>
                  <a:lnTo>
                    <a:pt x="653681" y="113601"/>
                  </a:lnTo>
                  <a:lnTo>
                    <a:pt x="659676" y="88493"/>
                  </a:lnTo>
                  <a:lnTo>
                    <a:pt x="661466" y="81915"/>
                  </a:lnTo>
                  <a:lnTo>
                    <a:pt x="668655" y="76530"/>
                  </a:lnTo>
                  <a:lnTo>
                    <a:pt x="692023" y="76530"/>
                  </a:lnTo>
                  <a:lnTo>
                    <a:pt x="692023" y="49199"/>
                  </a:lnTo>
                  <a:lnTo>
                    <a:pt x="637273" y="62407"/>
                  </a:lnTo>
                  <a:lnTo>
                    <a:pt x="615340" y="96266"/>
                  </a:lnTo>
                  <a:lnTo>
                    <a:pt x="596760" y="170408"/>
                  </a:lnTo>
                  <a:lnTo>
                    <a:pt x="594448" y="191947"/>
                  </a:lnTo>
                  <a:lnTo>
                    <a:pt x="600735" y="207251"/>
                  </a:lnTo>
                  <a:lnTo>
                    <a:pt x="616559" y="216408"/>
                  </a:lnTo>
                  <a:lnTo>
                    <a:pt x="642899" y="219443"/>
                  </a:lnTo>
                  <a:lnTo>
                    <a:pt x="670979" y="215061"/>
                  </a:lnTo>
                  <a:lnTo>
                    <a:pt x="701865" y="191338"/>
                  </a:lnTo>
                  <a:lnTo>
                    <a:pt x="713600" y="160248"/>
                  </a:lnTo>
                  <a:lnTo>
                    <a:pt x="671055" y="160248"/>
                  </a:lnTo>
                  <a:lnTo>
                    <a:pt x="666864" y="176987"/>
                  </a:lnTo>
                  <a:lnTo>
                    <a:pt x="664464" y="184759"/>
                  </a:lnTo>
                  <a:lnTo>
                    <a:pt x="657275" y="191338"/>
                  </a:lnTo>
                  <a:lnTo>
                    <a:pt x="638098" y="191338"/>
                  </a:lnTo>
                  <a:lnTo>
                    <a:pt x="636308" y="184759"/>
                  </a:lnTo>
                  <a:lnTo>
                    <a:pt x="638098" y="176390"/>
                  </a:lnTo>
                  <a:lnTo>
                    <a:pt x="647090" y="141109"/>
                  </a:lnTo>
                  <a:lnTo>
                    <a:pt x="719594" y="141109"/>
                  </a:lnTo>
                  <a:lnTo>
                    <a:pt x="726478" y="113601"/>
                  </a:lnTo>
                  <a:lnTo>
                    <a:pt x="732167" y="90881"/>
                  </a:lnTo>
                  <a:lnTo>
                    <a:pt x="732955" y="80619"/>
                  </a:lnTo>
                  <a:close/>
                </a:path>
                <a:path w="864870" h="219709">
                  <a:moveTo>
                    <a:pt x="864527" y="77597"/>
                  </a:moveTo>
                  <a:lnTo>
                    <a:pt x="864438" y="63525"/>
                  </a:lnTo>
                  <a:lnTo>
                    <a:pt x="857377" y="52374"/>
                  </a:lnTo>
                  <a:lnTo>
                    <a:pt x="839419" y="47828"/>
                  </a:lnTo>
                  <a:lnTo>
                    <a:pt x="825411" y="49758"/>
                  </a:lnTo>
                  <a:lnTo>
                    <a:pt x="814108" y="54330"/>
                  </a:lnTo>
                  <a:lnTo>
                    <a:pt x="805713" y="59690"/>
                  </a:lnTo>
                  <a:lnTo>
                    <a:pt x="800481" y="63969"/>
                  </a:lnTo>
                  <a:lnTo>
                    <a:pt x="803465" y="50825"/>
                  </a:lnTo>
                  <a:lnTo>
                    <a:pt x="758532" y="50825"/>
                  </a:lnTo>
                  <a:lnTo>
                    <a:pt x="717791" y="216446"/>
                  </a:lnTo>
                  <a:lnTo>
                    <a:pt x="762127" y="216446"/>
                  </a:lnTo>
                  <a:lnTo>
                    <a:pt x="795083" y="84302"/>
                  </a:lnTo>
                  <a:lnTo>
                    <a:pt x="799274" y="81915"/>
                  </a:lnTo>
                  <a:lnTo>
                    <a:pt x="804672" y="78917"/>
                  </a:lnTo>
                  <a:lnTo>
                    <a:pt x="819645" y="78917"/>
                  </a:lnTo>
                  <a:lnTo>
                    <a:pt x="817854" y="85496"/>
                  </a:lnTo>
                  <a:lnTo>
                    <a:pt x="814857" y="99250"/>
                  </a:lnTo>
                  <a:lnTo>
                    <a:pt x="785495" y="216446"/>
                  </a:lnTo>
                  <a:lnTo>
                    <a:pt x="830427" y="216446"/>
                  </a:lnTo>
                  <a:lnTo>
                    <a:pt x="861593" y="90881"/>
                  </a:lnTo>
                  <a:lnTo>
                    <a:pt x="864527" y="7759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0" name="object 10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59891"/>
            <a:ext cx="4504943" cy="5402579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5063491" y="2926957"/>
            <a:ext cx="2521585" cy="837565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300" spc="-10" b="0" i="1">
                <a:latin typeface="Arial Narrow"/>
                <a:cs typeface="Arial Narrow"/>
              </a:rPr>
              <a:t>Questions</a:t>
            </a:r>
            <a:endParaRPr sz="5300">
              <a:latin typeface="Arial Narrow"/>
              <a:cs typeface="Arial Narrow"/>
            </a:endParaRPr>
          </a:p>
        </p:txBody>
      </p:sp>
    </p:spTree>
  </p:cSld>
  <p:clrMapOvr>
    <a:masterClrMapping/>
  </p:clrMapOvr>
  <p:transition spd="med">
    <p:fade thruBlk="0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67885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Company>Ameren</Company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Saftic, Diane U</dc:creator>
  <dc:title>Corporate Social Responsibility Executive Steering Committee Meeting</dc:title>
  <dcterms:created xsi:type="dcterms:W3CDTF">2024-08-15T13:46:02Z</dcterms:created>
  <dcterms:modified xsi:type="dcterms:W3CDTF">2024-08-15T13:46:02Z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0x010100D95789CD48B6274C910B96AA537BB421</vt:lpwstr>
  </property>
  <property fmtid="{D5CDD505-2E9C-101B-9397-08002B2CF9AE}" pid="3" name="Created">
    <vt:filetime>2024-08-15T00:00:00Z</vt:filetime>
  </property>
  <property fmtid="{D5CDD505-2E9C-101B-9397-08002B2CF9AE}" pid="4" name="Creator">
    <vt:lpwstr>Acrobat PDFMaker 24 for PowerPoint</vt:lpwstr>
  </property>
  <property fmtid="{D5CDD505-2E9C-101B-9397-08002B2CF9AE}" pid="5" name="LastSaved">
    <vt:filetime>2024-08-15T00:00:00Z</vt:filetime>
  </property>
  <property fmtid="{D5CDD505-2E9C-101B-9397-08002B2CF9AE}" pid="6" name="Producer">
    <vt:lpwstr>Adobe PDF Library 24.2.229</vt:lpwstr>
  </property>
</Properties>
</file>