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8395" y="244061"/>
            <a:ext cx="1113204" cy="425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0803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630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180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8731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8281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7752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7302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6852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8640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95953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05503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1497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24524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3407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43622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53171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62720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7219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181744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19129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200842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10402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219951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22941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238964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248524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258073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267622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277086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28664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29619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0574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315293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2484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3431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4386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5341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6296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7251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38206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39153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40108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41063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42018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42973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43928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44875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458306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46785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477404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48695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496428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505977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515526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525075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34634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54418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553648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563197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57275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582305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591854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60140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610868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620427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62997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63952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649075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65862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668098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677647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68719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696745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70629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715769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72531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734867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744417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75396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76351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772989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78253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792088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801637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81118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82074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830209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83975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849308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858867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868416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87796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887429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8969790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06538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1608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925636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93518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94466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954209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963758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97330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98285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9923315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100188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1011429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1020978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103052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104007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10495515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1059100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1068649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1078198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108774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109729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1106771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111632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1125869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1135418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1144978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1154527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1163991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1173540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1183089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1192649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1202198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1211662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609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100803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19630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29180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38731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48281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57752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67302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76852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8640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95953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105503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11497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124524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13407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143622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153171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162720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17219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181744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19129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200842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210402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219951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22941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238964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248524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258073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267622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277086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28664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29619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30574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315293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32484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33431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34386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35341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36296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37251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38206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39153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40108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41063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42018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42973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43928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44875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458306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46785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477404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48695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496428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505977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515526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525075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534634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54418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bg object 203"/>
          <p:cNvSpPr/>
          <p:nvPr/>
        </p:nvSpPr>
        <p:spPr>
          <a:xfrm>
            <a:off x="553648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bg object 204"/>
          <p:cNvSpPr/>
          <p:nvPr/>
        </p:nvSpPr>
        <p:spPr>
          <a:xfrm>
            <a:off x="563197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bg object 205"/>
          <p:cNvSpPr/>
          <p:nvPr/>
        </p:nvSpPr>
        <p:spPr>
          <a:xfrm>
            <a:off x="57275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bg object 206"/>
          <p:cNvSpPr/>
          <p:nvPr/>
        </p:nvSpPr>
        <p:spPr>
          <a:xfrm>
            <a:off x="582305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591854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bg object 208"/>
          <p:cNvSpPr/>
          <p:nvPr/>
        </p:nvSpPr>
        <p:spPr>
          <a:xfrm>
            <a:off x="60140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610868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bg object 210"/>
          <p:cNvSpPr/>
          <p:nvPr/>
        </p:nvSpPr>
        <p:spPr>
          <a:xfrm>
            <a:off x="620427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bg object 211"/>
          <p:cNvSpPr/>
          <p:nvPr/>
        </p:nvSpPr>
        <p:spPr>
          <a:xfrm>
            <a:off x="62997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63952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649075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65862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bg object 215"/>
          <p:cNvSpPr/>
          <p:nvPr/>
        </p:nvSpPr>
        <p:spPr>
          <a:xfrm>
            <a:off x="668098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bg object 216"/>
          <p:cNvSpPr/>
          <p:nvPr/>
        </p:nvSpPr>
        <p:spPr>
          <a:xfrm>
            <a:off x="677647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bg object 217"/>
          <p:cNvSpPr/>
          <p:nvPr/>
        </p:nvSpPr>
        <p:spPr>
          <a:xfrm>
            <a:off x="68719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bg object 218"/>
          <p:cNvSpPr/>
          <p:nvPr/>
        </p:nvSpPr>
        <p:spPr>
          <a:xfrm>
            <a:off x="696745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bg object 219"/>
          <p:cNvSpPr/>
          <p:nvPr/>
        </p:nvSpPr>
        <p:spPr>
          <a:xfrm>
            <a:off x="70629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bg object 220"/>
          <p:cNvSpPr/>
          <p:nvPr/>
        </p:nvSpPr>
        <p:spPr>
          <a:xfrm>
            <a:off x="715769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bg object 221"/>
          <p:cNvSpPr/>
          <p:nvPr/>
        </p:nvSpPr>
        <p:spPr>
          <a:xfrm>
            <a:off x="72531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bg object 222"/>
          <p:cNvSpPr/>
          <p:nvPr/>
        </p:nvSpPr>
        <p:spPr>
          <a:xfrm>
            <a:off x="734867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bg object 223"/>
          <p:cNvSpPr/>
          <p:nvPr/>
        </p:nvSpPr>
        <p:spPr>
          <a:xfrm>
            <a:off x="744417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bg object 224"/>
          <p:cNvSpPr/>
          <p:nvPr/>
        </p:nvSpPr>
        <p:spPr>
          <a:xfrm>
            <a:off x="75396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bg object 225"/>
          <p:cNvSpPr/>
          <p:nvPr/>
        </p:nvSpPr>
        <p:spPr>
          <a:xfrm>
            <a:off x="76351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772989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bg object 227"/>
          <p:cNvSpPr/>
          <p:nvPr/>
        </p:nvSpPr>
        <p:spPr>
          <a:xfrm>
            <a:off x="78253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bg object 228"/>
          <p:cNvSpPr/>
          <p:nvPr/>
        </p:nvSpPr>
        <p:spPr>
          <a:xfrm>
            <a:off x="792088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bg object 229"/>
          <p:cNvSpPr/>
          <p:nvPr/>
        </p:nvSpPr>
        <p:spPr>
          <a:xfrm>
            <a:off x="801637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bg object 230"/>
          <p:cNvSpPr/>
          <p:nvPr/>
        </p:nvSpPr>
        <p:spPr>
          <a:xfrm>
            <a:off x="81118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bg object 231"/>
          <p:cNvSpPr/>
          <p:nvPr/>
        </p:nvSpPr>
        <p:spPr>
          <a:xfrm>
            <a:off x="82074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bg object 232"/>
          <p:cNvSpPr/>
          <p:nvPr/>
        </p:nvSpPr>
        <p:spPr>
          <a:xfrm>
            <a:off x="830209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bg object 233"/>
          <p:cNvSpPr/>
          <p:nvPr/>
        </p:nvSpPr>
        <p:spPr>
          <a:xfrm>
            <a:off x="83975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bg object 234"/>
          <p:cNvSpPr/>
          <p:nvPr/>
        </p:nvSpPr>
        <p:spPr>
          <a:xfrm>
            <a:off x="849308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bg object 235"/>
          <p:cNvSpPr/>
          <p:nvPr/>
        </p:nvSpPr>
        <p:spPr>
          <a:xfrm>
            <a:off x="858867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868416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bg object 237"/>
          <p:cNvSpPr/>
          <p:nvPr/>
        </p:nvSpPr>
        <p:spPr>
          <a:xfrm>
            <a:off x="87796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bg object 238"/>
          <p:cNvSpPr/>
          <p:nvPr/>
        </p:nvSpPr>
        <p:spPr>
          <a:xfrm>
            <a:off x="887429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bg object 239"/>
          <p:cNvSpPr/>
          <p:nvPr/>
        </p:nvSpPr>
        <p:spPr>
          <a:xfrm>
            <a:off x="8969790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bg object 240"/>
          <p:cNvSpPr/>
          <p:nvPr/>
        </p:nvSpPr>
        <p:spPr>
          <a:xfrm>
            <a:off x="906538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bg object 241"/>
          <p:cNvSpPr/>
          <p:nvPr/>
        </p:nvSpPr>
        <p:spPr>
          <a:xfrm>
            <a:off x="91608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bg object 242"/>
          <p:cNvSpPr/>
          <p:nvPr/>
        </p:nvSpPr>
        <p:spPr>
          <a:xfrm>
            <a:off x="925636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bg object 243"/>
          <p:cNvSpPr/>
          <p:nvPr/>
        </p:nvSpPr>
        <p:spPr>
          <a:xfrm>
            <a:off x="93518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bg object 244"/>
          <p:cNvSpPr/>
          <p:nvPr/>
        </p:nvSpPr>
        <p:spPr>
          <a:xfrm>
            <a:off x="94466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bg object 245"/>
          <p:cNvSpPr/>
          <p:nvPr/>
        </p:nvSpPr>
        <p:spPr>
          <a:xfrm>
            <a:off x="954209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bg object 246"/>
          <p:cNvSpPr/>
          <p:nvPr/>
        </p:nvSpPr>
        <p:spPr>
          <a:xfrm>
            <a:off x="963758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97330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bg object 248"/>
          <p:cNvSpPr/>
          <p:nvPr/>
        </p:nvSpPr>
        <p:spPr>
          <a:xfrm>
            <a:off x="98285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bg object 249"/>
          <p:cNvSpPr/>
          <p:nvPr/>
        </p:nvSpPr>
        <p:spPr>
          <a:xfrm>
            <a:off x="9923315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bg object 250"/>
          <p:cNvSpPr/>
          <p:nvPr/>
        </p:nvSpPr>
        <p:spPr>
          <a:xfrm>
            <a:off x="100188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bg object 251"/>
          <p:cNvSpPr/>
          <p:nvPr/>
        </p:nvSpPr>
        <p:spPr>
          <a:xfrm>
            <a:off x="1011429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bg object 252"/>
          <p:cNvSpPr/>
          <p:nvPr/>
        </p:nvSpPr>
        <p:spPr>
          <a:xfrm>
            <a:off x="1020978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bg object 253"/>
          <p:cNvSpPr/>
          <p:nvPr/>
        </p:nvSpPr>
        <p:spPr>
          <a:xfrm>
            <a:off x="103052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bg object 254"/>
          <p:cNvSpPr/>
          <p:nvPr/>
        </p:nvSpPr>
        <p:spPr>
          <a:xfrm>
            <a:off x="104007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bg object 255"/>
          <p:cNvSpPr/>
          <p:nvPr/>
        </p:nvSpPr>
        <p:spPr>
          <a:xfrm>
            <a:off x="10495515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bg object 256"/>
          <p:cNvSpPr/>
          <p:nvPr/>
        </p:nvSpPr>
        <p:spPr>
          <a:xfrm>
            <a:off x="1059100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bg object 257"/>
          <p:cNvSpPr/>
          <p:nvPr/>
        </p:nvSpPr>
        <p:spPr>
          <a:xfrm>
            <a:off x="1068649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bg object 258"/>
          <p:cNvSpPr/>
          <p:nvPr/>
        </p:nvSpPr>
        <p:spPr>
          <a:xfrm>
            <a:off x="1078198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bg object 259"/>
          <p:cNvSpPr/>
          <p:nvPr/>
        </p:nvSpPr>
        <p:spPr>
          <a:xfrm>
            <a:off x="108774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bg object 260"/>
          <p:cNvSpPr/>
          <p:nvPr/>
        </p:nvSpPr>
        <p:spPr>
          <a:xfrm>
            <a:off x="109729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bg object 261"/>
          <p:cNvSpPr/>
          <p:nvPr/>
        </p:nvSpPr>
        <p:spPr>
          <a:xfrm>
            <a:off x="1106771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bg object 262"/>
          <p:cNvSpPr/>
          <p:nvPr/>
        </p:nvSpPr>
        <p:spPr>
          <a:xfrm>
            <a:off x="111632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bg object 263"/>
          <p:cNvSpPr/>
          <p:nvPr/>
        </p:nvSpPr>
        <p:spPr>
          <a:xfrm>
            <a:off x="1125869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bg object 264"/>
          <p:cNvSpPr/>
          <p:nvPr/>
        </p:nvSpPr>
        <p:spPr>
          <a:xfrm>
            <a:off x="1135418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1144978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bg object 266"/>
          <p:cNvSpPr/>
          <p:nvPr/>
        </p:nvSpPr>
        <p:spPr>
          <a:xfrm>
            <a:off x="1154527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bg object 267"/>
          <p:cNvSpPr/>
          <p:nvPr/>
        </p:nvSpPr>
        <p:spPr>
          <a:xfrm>
            <a:off x="1163991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bg object 268"/>
          <p:cNvSpPr/>
          <p:nvPr/>
        </p:nvSpPr>
        <p:spPr>
          <a:xfrm>
            <a:off x="1173540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bg object 269"/>
          <p:cNvSpPr/>
          <p:nvPr/>
        </p:nvSpPr>
        <p:spPr>
          <a:xfrm>
            <a:off x="1183089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bg object 270"/>
          <p:cNvSpPr/>
          <p:nvPr/>
        </p:nvSpPr>
        <p:spPr>
          <a:xfrm>
            <a:off x="1192649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bg object 271"/>
          <p:cNvSpPr/>
          <p:nvPr/>
        </p:nvSpPr>
        <p:spPr>
          <a:xfrm>
            <a:off x="1202198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bg object 272"/>
          <p:cNvSpPr/>
          <p:nvPr/>
        </p:nvSpPr>
        <p:spPr>
          <a:xfrm>
            <a:off x="1211662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bg object 273"/>
          <p:cNvSpPr/>
          <p:nvPr/>
        </p:nvSpPr>
        <p:spPr>
          <a:xfrm>
            <a:off x="609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bg object 274"/>
          <p:cNvSpPr/>
          <p:nvPr/>
        </p:nvSpPr>
        <p:spPr>
          <a:xfrm>
            <a:off x="100803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bg object 275"/>
          <p:cNvSpPr/>
          <p:nvPr/>
        </p:nvSpPr>
        <p:spPr>
          <a:xfrm>
            <a:off x="19630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bg object 276"/>
          <p:cNvSpPr/>
          <p:nvPr/>
        </p:nvSpPr>
        <p:spPr>
          <a:xfrm>
            <a:off x="29180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bg object 277"/>
          <p:cNvSpPr/>
          <p:nvPr/>
        </p:nvSpPr>
        <p:spPr>
          <a:xfrm>
            <a:off x="38731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bg object 278"/>
          <p:cNvSpPr/>
          <p:nvPr/>
        </p:nvSpPr>
        <p:spPr>
          <a:xfrm>
            <a:off x="48281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bg object 279"/>
          <p:cNvSpPr/>
          <p:nvPr/>
        </p:nvSpPr>
        <p:spPr>
          <a:xfrm>
            <a:off x="57752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bg object 280"/>
          <p:cNvSpPr/>
          <p:nvPr/>
        </p:nvSpPr>
        <p:spPr>
          <a:xfrm>
            <a:off x="67302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bg object 281"/>
          <p:cNvSpPr/>
          <p:nvPr/>
        </p:nvSpPr>
        <p:spPr>
          <a:xfrm>
            <a:off x="76852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bg object 282"/>
          <p:cNvSpPr/>
          <p:nvPr/>
        </p:nvSpPr>
        <p:spPr>
          <a:xfrm>
            <a:off x="8640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bg object 283"/>
          <p:cNvSpPr/>
          <p:nvPr/>
        </p:nvSpPr>
        <p:spPr>
          <a:xfrm>
            <a:off x="95953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bg object 284"/>
          <p:cNvSpPr/>
          <p:nvPr/>
        </p:nvSpPr>
        <p:spPr>
          <a:xfrm>
            <a:off x="105503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bg object 285"/>
          <p:cNvSpPr/>
          <p:nvPr/>
        </p:nvSpPr>
        <p:spPr>
          <a:xfrm>
            <a:off x="11497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bg object 286"/>
          <p:cNvSpPr/>
          <p:nvPr/>
        </p:nvSpPr>
        <p:spPr>
          <a:xfrm>
            <a:off x="124524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bg object 287"/>
          <p:cNvSpPr/>
          <p:nvPr/>
        </p:nvSpPr>
        <p:spPr>
          <a:xfrm>
            <a:off x="13407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bg object 288"/>
          <p:cNvSpPr/>
          <p:nvPr/>
        </p:nvSpPr>
        <p:spPr>
          <a:xfrm>
            <a:off x="143622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bg object 289"/>
          <p:cNvSpPr/>
          <p:nvPr/>
        </p:nvSpPr>
        <p:spPr>
          <a:xfrm>
            <a:off x="153171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bg object 290"/>
          <p:cNvSpPr/>
          <p:nvPr/>
        </p:nvSpPr>
        <p:spPr>
          <a:xfrm>
            <a:off x="162720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bg object 291"/>
          <p:cNvSpPr/>
          <p:nvPr/>
        </p:nvSpPr>
        <p:spPr>
          <a:xfrm>
            <a:off x="17219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bg object 292"/>
          <p:cNvSpPr/>
          <p:nvPr/>
        </p:nvSpPr>
        <p:spPr>
          <a:xfrm>
            <a:off x="181744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bg object 293"/>
          <p:cNvSpPr/>
          <p:nvPr/>
        </p:nvSpPr>
        <p:spPr>
          <a:xfrm>
            <a:off x="19129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bg object 294"/>
          <p:cNvSpPr/>
          <p:nvPr/>
        </p:nvSpPr>
        <p:spPr>
          <a:xfrm>
            <a:off x="200842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bg object 295"/>
          <p:cNvSpPr/>
          <p:nvPr/>
        </p:nvSpPr>
        <p:spPr>
          <a:xfrm>
            <a:off x="210402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bg object 296"/>
          <p:cNvSpPr/>
          <p:nvPr/>
        </p:nvSpPr>
        <p:spPr>
          <a:xfrm>
            <a:off x="219951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bg object 297"/>
          <p:cNvSpPr/>
          <p:nvPr/>
        </p:nvSpPr>
        <p:spPr>
          <a:xfrm>
            <a:off x="22941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bg object 298"/>
          <p:cNvSpPr/>
          <p:nvPr/>
        </p:nvSpPr>
        <p:spPr>
          <a:xfrm>
            <a:off x="238964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bg object 299"/>
          <p:cNvSpPr/>
          <p:nvPr/>
        </p:nvSpPr>
        <p:spPr>
          <a:xfrm>
            <a:off x="248524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bg object 300"/>
          <p:cNvSpPr/>
          <p:nvPr/>
        </p:nvSpPr>
        <p:spPr>
          <a:xfrm>
            <a:off x="258073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bg object 301"/>
          <p:cNvSpPr/>
          <p:nvPr/>
        </p:nvSpPr>
        <p:spPr>
          <a:xfrm>
            <a:off x="267622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bg object 302"/>
          <p:cNvSpPr/>
          <p:nvPr/>
        </p:nvSpPr>
        <p:spPr>
          <a:xfrm>
            <a:off x="277086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bg object 303"/>
          <p:cNvSpPr/>
          <p:nvPr/>
        </p:nvSpPr>
        <p:spPr>
          <a:xfrm>
            <a:off x="28664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bg object 304"/>
          <p:cNvSpPr/>
          <p:nvPr/>
        </p:nvSpPr>
        <p:spPr>
          <a:xfrm>
            <a:off x="29619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bg object 305"/>
          <p:cNvSpPr/>
          <p:nvPr/>
        </p:nvSpPr>
        <p:spPr>
          <a:xfrm>
            <a:off x="30574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bg object 306"/>
          <p:cNvSpPr/>
          <p:nvPr/>
        </p:nvSpPr>
        <p:spPr>
          <a:xfrm>
            <a:off x="315293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bg object 307"/>
          <p:cNvSpPr/>
          <p:nvPr/>
        </p:nvSpPr>
        <p:spPr>
          <a:xfrm>
            <a:off x="32484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bg object 308"/>
          <p:cNvSpPr/>
          <p:nvPr/>
        </p:nvSpPr>
        <p:spPr>
          <a:xfrm>
            <a:off x="33431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bg object 309"/>
          <p:cNvSpPr/>
          <p:nvPr/>
        </p:nvSpPr>
        <p:spPr>
          <a:xfrm>
            <a:off x="34386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bg object 310"/>
          <p:cNvSpPr/>
          <p:nvPr/>
        </p:nvSpPr>
        <p:spPr>
          <a:xfrm>
            <a:off x="35341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bg object 311"/>
          <p:cNvSpPr/>
          <p:nvPr/>
        </p:nvSpPr>
        <p:spPr>
          <a:xfrm>
            <a:off x="36296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bg object 312"/>
          <p:cNvSpPr/>
          <p:nvPr/>
        </p:nvSpPr>
        <p:spPr>
          <a:xfrm>
            <a:off x="37251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bg object 313"/>
          <p:cNvSpPr/>
          <p:nvPr/>
        </p:nvSpPr>
        <p:spPr>
          <a:xfrm>
            <a:off x="38206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bg object 314"/>
          <p:cNvSpPr/>
          <p:nvPr/>
        </p:nvSpPr>
        <p:spPr>
          <a:xfrm>
            <a:off x="39153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bg object 315"/>
          <p:cNvSpPr/>
          <p:nvPr/>
        </p:nvSpPr>
        <p:spPr>
          <a:xfrm>
            <a:off x="40108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bg object 316"/>
          <p:cNvSpPr/>
          <p:nvPr/>
        </p:nvSpPr>
        <p:spPr>
          <a:xfrm>
            <a:off x="41063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bg object 317"/>
          <p:cNvSpPr/>
          <p:nvPr/>
        </p:nvSpPr>
        <p:spPr>
          <a:xfrm>
            <a:off x="42018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bg object 318"/>
          <p:cNvSpPr/>
          <p:nvPr/>
        </p:nvSpPr>
        <p:spPr>
          <a:xfrm>
            <a:off x="42973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bg object 319"/>
          <p:cNvSpPr/>
          <p:nvPr/>
        </p:nvSpPr>
        <p:spPr>
          <a:xfrm>
            <a:off x="43928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bg object 320"/>
          <p:cNvSpPr/>
          <p:nvPr/>
        </p:nvSpPr>
        <p:spPr>
          <a:xfrm>
            <a:off x="44875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bg object 321"/>
          <p:cNvSpPr/>
          <p:nvPr/>
        </p:nvSpPr>
        <p:spPr>
          <a:xfrm>
            <a:off x="458306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bg object 322"/>
          <p:cNvSpPr/>
          <p:nvPr/>
        </p:nvSpPr>
        <p:spPr>
          <a:xfrm>
            <a:off x="46785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bg object 323"/>
          <p:cNvSpPr/>
          <p:nvPr/>
        </p:nvSpPr>
        <p:spPr>
          <a:xfrm>
            <a:off x="477404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bg object 324"/>
          <p:cNvSpPr/>
          <p:nvPr/>
        </p:nvSpPr>
        <p:spPr>
          <a:xfrm>
            <a:off x="48695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bg object 325"/>
          <p:cNvSpPr/>
          <p:nvPr/>
        </p:nvSpPr>
        <p:spPr>
          <a:xfrm>
            <a:off x="496428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bg object 326"/>
          <p:cNvSpPr/>
          <p:nvPr/>
        </p:nvSpPr>
        <p:spPr>
          <a:xfrm>
            <a:off x="505977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bg object 327"/>
          <p:cNvSpPr/>
          <p:nvPr/>
        </p:nvSpPr>
        <p:spPr>
          <a:xfrm>
            <a:off x="515526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bg object 328"/>
          <p:cNvSpPr/>
          <p:nvPr/>
        </p:nvSpPr>
        <p:spPr>
          <a:xfrm>
            <a:off x="525075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bg object 329"/>
          <p:cNvSpPr/>
          <p:nvPr/>
        </p:nvSpPr>
        <p:spPr>
          <a:xfrm>
            <a:off x="534634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bg object 330"/>
          <p:cNvSpPr/>
          <p:nvPr/>
        </p:nvSpPr>
        <p:spPr>
          <a:xfrm>
            <a:off x="54418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bg object 331"/>
          <p:cNvSpPr/>
          <p:nvPr/>
        </p:nvSpPr>
        <p:spPr>
          <a:xfrm>
            <a:off x="553648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bg object 332"/>
          <p:cNvSpPr/>
          <p:nvPr/>
        </p:nvSpPr>
        <p:spPr>
          <a:xfrm>
            <a:off x="563197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bg object 333"/>
          <p:cNvSpPr/>
          <p:nvPr/>
        </p:nvSpPr>
        <p:spPr>
          <a:xfrm>
            <a:off x="57275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bg object 334"/>
          <p:cNvSpPr/>
          <p:nvPr/>
        </p:nvSpPr>
        <p:spPr>
          <a:xfrm>
            <a:off x="582305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bg object 335"/>
          <p:cNvSpPr/>
          <p:nvPr/>
        </p:nvSpPr>
        <p:spPr>
          <a:xfrm>
            <a:off x="591854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bg object 336"/>
          <p:cNvSpPr/>
          <p:nvPr/>
        </p:nvSpPr>
        <p:spPr>
          <a:xfrm>
            <a:off x="60140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bg object 337"/>
          <p:cNvSpPr/>
          <p:nvPr/>
        </p:nvSpPr>
        <p:spPr>
          <a:xfrm>
            <a:off x="610868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bg object 338"/>
          <p:cNvSpPr/>
          <p:nvPr/>
        </p:nvSpPr>
        <p:spPr>
          <a:xfrm>
            <a:off x="620427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bg object 339"/>
          <p:cNvSpPr/>
          <p:nvPr/>
        </p:nvSpPr>
        <p:spPr>
          <a:xfrm>
            <a:off x="62997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bg object 340"/>
          <p:cNvSpPr/>
          <p:nvPr/>
        </p:nvSpPr>
        <p:spPr>
          <a:xfrm>
            <a:off x="63952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bg object 341"/>
          <p:cNvSpPr/>
          <p:nvPr/>
        </p:nvSpPr>
        <p:spPr>
          <a:xfrm>
            <a:off x="649075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bg object 342"/>
          <p:cNvSpPr/>
          <p:nvPr/>
        </p:nvSpPr>
        <p:spPr>
          <a:xfrm>
            <a:off x="65862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bg object 343"/>
          <p:cNvSpPr/>
          <p:nvPr/>
        </p:nvSpPr>
        <p:spPr>
          <a:xfrm>
            <a:off x="668098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bg object 344"/>
          <p:cNvSpPr/>
          <p:nvPr/>
        </p:nvSpPr>
        <p:spPr>
          <a:xfrm>
            <a:off x="677647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bg object 345"/>
          <p:cNvSpPr/>
          <p:nvPr/>
        </p:nvSpPr>
        <p:spPr>
          <a:xfrm>
            <a:off x="68719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bg object 346"/>
          <p:cNvSpPr/>
          <p:nvPr/>
        </p:nvSpPr>
        <p:spPr>
          <a:xfrm>
            <a:off x="696745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bg object 347"/>
          <p:cNvSpPr/>
          <p:nvPr/>
        </p:nvSpPr>
        <p:spPr>
          <a:xfrm>
            <a:off x="70629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bg object 348"/>
          <p:cNvSpPr/>
          <p:nvPr/>
        </p:nvSpPr>
        <p:spPr>
          <a:xfrm>
            <a:off x="715769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bg object 349"/>
          <p:cNvSpPr/>
          <p:nvPr/>
        </p:nvSpPr>
        <p:spPr>
          <a:xfrm>
            <a:off x="72531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bg object 350"/>
          <p:cNvSpPr/>
          <p:nvPr/>
        </p:nvSpPr>
        <p:spPr>
          <a:xfrm>
            <a:off x="734867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bg object 351"/>
          <p:cNvSpPr/>
          <p:nvPr/>
        </p:nvSpPr>
        <p:spPr>
          <a:xfrm>
            <a:off x="744417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bg object 352"/>
          <p:cNvSpPr/>
          <p:nvPr/>
        </p:nvSpPr>
        <p:spPr>
          <a:xfrm>
            <a:off x="75396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bg object 353"/>
          <p:cNvSpPr/>
          <p:nvPr/>
        </p:nvSpPr>
        <p:spPr>
          <a:xfrm>
            <a:off x="76351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bg object 354"/>
          <p:cNvSpPr/>
          <p:nvPr/>
        </p:nvSpPr>
        <p:spPr>
          <a:xfrm>
            <a:off x="772989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bg object 355"/>
          <p:cNvSpPr/>
          <p:nvPr/>
        </p:nvSpPr>
        <p:spPr>
          <a:xfrm>
            <a:off x="78253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bg object 356"/>
          <p:cNvSpPr/>
          <p:nvPr/>
        </p:nvSpPr>
        <p:spPr>
          <a:xfrm>
            <a:off x="792088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bg object 357"/>
          <p:cNvSpPr/>
          <p:nvPr/>
        </p:nvSpPr>
        <p:spPr>
          <a:xfrm>
            <a:off x="801637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bg object 358"/>
          <p:cNvSpPr/>
          <p:nvPr/>
        </p:nvSpPr>
        <p:spPr>
          <a:xfrm>
            <a:off x="81118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bg object 359"/>
          <p:cNvSpPr/>
          <p:nvPr/>
        </p:nvSpPr>
        <p:spPr>
          <a:xfrm>
            <a:off x="82074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bg object 360"/>
          <p:cNvSpPr/>
          <p:nvPr/>
        </p:nvSpPr>
        <p:spPr>
          <a:xfrm>
            <a:off x="830209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bg object 361"/>
          <p:cNvSpPr/>
          <p:nvPr/>
        </p:nvSpPr>
        <p:spPr>
          <a:xfrm>
            <a:off x="83975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bg object 362"/>
          <p:cNvSpPr/>
          <p:nvPr/>
        </p:nvSpPr>
        <p:spPr>
          <a:xfrm>
            <a:off x="849308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bg object 363"/>
          <p:cNvSpPr/>
          <p:nvPr/>
        </p:nvSpPr>
        <p:spPr>
          <a:xfrm>
            <a:off x="858867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bg object 364"/>
          <p:cNvSpPr/>
          <p:nvPr/>
        </p:nvSpPr>
        <p:spPr>
          <a:xfrm>
            <a:off x="868416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bg object 365"/>
          <p:cNvSpPr/>
          <p:nvPr/>
        </p:nvSpPr>
        <p:spPr>
          <a:xfrm>
            <a:off x="87796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bg object 366"/>
          <p:cNvSpPr/>
          <p:nvPr/>
        </p:nvSpPr>
        <p:spPr>
          <a:xfrm>
            <a:off x="887429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bg object 367"/>
          <p:cNvSpPr/>
          <p:nvPr/>
        </p:nvSpPr>
        <p:spPr>
          <a:xfrm>
            <a:off x="8969790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bg object 368"/>
          <p:cNvSpPr/>
          <p:nvPr/>
        </p:nvSpPr>
        <p:spPr>
          <a:xfrm>
            <a:off x="906538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bg object 369"/>
          <p:cNvSpPr/>
          <p:nvPr/>
        </p:nvSpPr>
        <p:spPr>
          <a:xfrm>
            <a:off x="91608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bg object 370"/>
          <p:cNvSpPr/>
          <p:nvPr/>
        </p:nvSpPr>
        <p:spPr>
          <a:xfrm>
            <a:off x="925636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bg object 371"/>
          <p:cNvSpPr/>
          <p:nvPr/>
        </p:nvSpPr>
        <p:spPr>
          <a:xfrm>
            <a:off x="93518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bg object 372"/>
          <p:cNvSpPr/>
          <p:nvPr/>
        </p:nvSpPr>
        <p:spPr>
          <a:xfrm>
            <a:off x="94466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bg object 373"/>
          <p:cNvSpPr/>
          <p:nvPr/>
        </p:nvSpPr>
        <p:spPr>
          <a:xfrm>
            <a:off x="954209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bg object 374"/>
          <p:cNvSpPr/>
          <p:nvPr/>
        </p:nvSpPr>
        <p:spPr>
          <a:xfrm>
            <a:off x="963758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bg object 375"/>
          <p:cNvSpPr/>
          <p:nvPr/>
        </p:nvSpPr>
        <p:spPr>
          <a:xfrm>
            <a:off x="97330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bg object 376"/>
          <p:cNvSpPr/>
          <p:nvPr/>
        </p:nvSpPr>
        <p:spPr>
          <a:xfrm>
            <a:off x="98285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bg object 377"/>
          <p:cNvSpPr/>
          <p:nvPr/>
        </p:nvSpPr>
        <p:spPr>
          <a:xfrm>
            <a:off x="9923315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bg object 378"/>
          <p:cNvSpPr/>
          <p:nvPr/>
        </p:nvSpPr>
        <p:spPr>
          <a:xfrm>
            <a:off x="100188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bg object 379"/>
          <p:cNvSpPr/>
          <p:nvPr/>
        </p:nvSpPr>
        <p:spPr>
          <a:xfrm>
            <a:off x="1011429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bg object 380"/>
          <p:cNvSpPr/>
          <p:nvPr/>
        </p:nvSpPr>
        <p:spPr>
          <a:xfrm>
            <a:off x="1020978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bg object 381"/>
          <p:cNvSpPr/>
          <p:nvPr/>
        </p:nvSpPr>
        <p:spPr>
          <a:xfrm>
            <a:off x="103052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bg object 382"/>
          <p:cNvSpPr/>
          <p:nvPr/>
        </p:nvSpPr>
        <p:spPr>
          <a:xfrm>
            <a:off x="104007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bg object 383"/>
          <p:cNvSpPr/>
          <p:nvPr/>
        </p:nvSpPr>
        <p:spPr>
          <a:xfrm>
            <a:off x="10495515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bg object 384"/>
          <p:cNvSpPr/>
          <p:nvPr/>
        </p:nvSpPr>
        <p:spPr>
          <a:xfrm>
            <a:off x="1059100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bg object 385"/>
          <p:cNvSpPr/>
          <p:nvPr/>
        </p:nvSpPr>
        <p:spPr>
          <a:xfrm>
            <a:off x="1068649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bg object 386"/>
          <p:cNvSpPr/>
          <p:nvPr/>
        </p:nvSpPr>
        <p:spPr>
          <a:xfrm>
            <a:off x="1078198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bg object 387"/>
          <p:cNvSpPr/>
          <p:nvPr/>
        </p:nvSpPr>
        <p:spPr>
          <a:xfrm>
            <a:off x="108774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bg object 388"/>
          <p:cNvSpPr/>
          <p:nvPr/>
        </p:nvSpPr>
        <p:spPr>
          <a:xfrm>
            <a:off x="109729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bg object 389"/>
          <p:cNvSpPr/>
          <p:nvPr/>
        </p:nvSpPr>
        <p:spPr>
          <a:xfrm>
            <a:off x="1106771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bg object 390"/>
          <p:cNvSpPr/>
          <p:nvPr/>
        </p:nvSpPr>
        <p:spPr>
          <a:xfrm>
            <a:off x="111632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bg object 391"/>
          <p:cNvSpPr/>
          <p:nvPr/>
        </p:nvSpPr>
        <p:spPr>
          <a:xfrm>
            <a:off x="1125869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bg object 392"/>
          <p:cNvSpPr/>
          <p:nvPr/>
        </p:nvSpPr>
        <p:spPr>
          <a:xfrm>
            <a:off x="1135418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bg object 393"/>
          <p:cNvSpPr/>
          <p:nvPr/>
        </p:nvSpPr>
        <p:spPr>
          <a:xfrm>
            <a:off x="1144978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bg object 394"/>
          <p:cNvSpPr/>
          <p:nvPr/>
        </p:nvSpPr>
        <p:spPr>
          <a:xfrm>
            <a:off x="1154527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bg object 395"/>
          <p:cNvSpPr/>
          <p:nvPr/>
        </p:nvSpPr>
        <p:spPr>
          <a:xfrm>
            <a:off x="1163991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bg object 396"/>
          <p:cNvSpPr/>
          <p:nvPr/>
        </p:nvSpPr>
        <p:spPr>
          <a:xfrm>
            <a:off x="1173540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bg object 397"/>
          <p:cNvSpPr/>
          <p:nvPr/>
        </p:nvSpPr>
        <p:spPr>
          <a:xfrm>
            <a:off x="1183089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bg object 398"/>
          <p:cNvSpPr/>
          <p:nvPr/>
        </p:nvSpPr>
        <p:spPr>
          <a:xfrm>
            <a:off x="1192649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bg object 399"/>
          <p:cNvSpPr/>
          <p:nvPr/>
        </p:nvSpPr>
        <p:spPr>
          <a:xfrm>
            <a:off x="1202198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bg object 400"/>
          <p:cNvSpPr/>
          <p:nvPr/>
        </p:nvSpPr>
        <p:spPr>
          <a:xfrm>
            <a:off x="1211662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bg object 401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21779"/>
            <a:ext cx="12192000" cy="236220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12192000" y="0"/>
                </a:moveTo>
                <a:lnTo>
                  <a:pt x="0" y="0"/>
                </a:lnTo>
                <a:lnTo>
                  <a:pt x="0" y="235712"/>
                </a:lnTo>
                <a:lnTo>
                  <a:pt x="12192000" y="2357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AD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791444" y="242328"/>
            <a:ext cx="280670" cy="356870"/>
          </a:xfrm>
          <a:custGeom>
            <a:avLst/>
            <a:gdLst/>
            <a:ahLst/>
            <a:cxnLst/>
            <a:rect l="l" t="t" r="r" b="b"/>
            <a:pathLst>
              <a:path w="280670" h="356870">
                <a:moveTo>
                  <a:pt x="153035" y="162420"/>
                </a:moveTo>
                <a:lnTo>
                  <a:pt x="60960" y="41402"/>
                </a:lnTo>
                <a:lnTo>
                  <a:pt x="51562" y="49517"/>
                </a:lnTo>
                <a:lnTo>
                  <a:pt x="40894" y="60693"/>
                </a:lnTo>
                <a:lnTo>
                  <a:pt x="30988" y="72758"/>
                </a:lnTo>
                <a:lnTo>
                  <a:pt x="23876" y="83299"/>
                </a:lnTo>
                <a:lnTo>
                  <a:pt x="151257" y="164198"/>
                </a:lnTo>
                <a:lnTo>
                  <a:pt x="151892" y="163055"/>
                </a:lnTo>
                <a:lnTo>
                  <a:pt x="152400" y="163055"/>
                </a:lnTo>
                <a:lnTo>
                  <a:pt x="153035" y="162420"/>
                </a:lnTo>
                <a:close/>
              </a:path>
              <a:path w="280670" h="356870">
                <a:moveTo>
                  <a:pt x="169164" y="206108"/>
                </a:moveTo>
                <a:lnTo>
                  <a:pt x="128143" y="206362"/>
                </a:lnTo>
                <a:lnTo>
                  <a:pt x="83185" y="207251"/>
                </a:lnTo>
                <a:lnTo>
                  <a:pt x="38989" y="209156"/>
                </a:lnTo>
                <a:lnTo>
                  <a:pt x="0" y="212712"/>
                </a:lnTo>
                <a:lnTo>
                  <a:pt x="2413" y="221729"/>
                </a:lnTo>
                <a:lnTo>
                  <a:pt x="7239" y="237350"/>
                </a:lnTo>
                <a:lnTo>
                  <a:pt x="9525" y="243319"/>
                </a:lnTo>
                <a:lnTo>
                  <a:pt x="60960" y="225666"/>
                </a:lnTo>
                <a:lnTo>
                  <a:pt x="112903" y="214109"/>
                </a:lnTo>
                <a:lnTo>
                  <a:pt x="153035" y="208013"/>
                </a:lnTo>
                <a:lnTo>
                  <a:pt x="169164" y="206108"/>
                </a:lnTo>
                <a:close/>
              </a:path>
              <a:path w="280670" h="356870">
                <a:moveTo>
                  <a:pt x="173990" y="149212"/>
                </a:moveTo>
                <a:lnTo>
                  <a:pt x="154813" y="0"/>
                </a:lnTo>
                <a:lnTo>
                  <a:pt x="138684" y="3048"/>
                </a:lnTo>
                <a:lnTo>
                  <a:pt x="121920" y="7607"/>
                </a:lnTo>
                <a:lnTo>
                  <a:pt x="105283" y="13830"/>
                </a:lnTo>
                <a:lnTo>
                  <a:pt x="89027" y="21577"/>
                </a:lnTo>
                <a:lnTo>
                  <a:pt x="170942" y="150355"/>
                </a:lnTo>
                <a:lnTo>
                  <a:pt x="173355" y="149212"/>
                </a:lnTo>
                <a:lnTo>
                  <a:pt x="173990" y="149212"/>
                </a:lnTo>
                <a:close/>
              </a:path>
              <a:path w="280670" h="356870">
                <a:moveTo>
                  <a:pt x="234950" y="206108"/>
                </a:moveTo>
                <a:lnTo>
                  <a:pt x="155575" y="212331"/>
                </a:lnTo>
                <a:lnTo>
                  <a:pt x="91186" y="226936"/>
                </a:lnTo>
                <a:lnTo>
                  <a:pt x="44069" y="244335"/>
                </a:lnTo>
                <a:lnTo>
                  <a:pt x="16129" y="258940"/>
                </a:lnTo>
                <a:lnTo>
                  <a:pt x="19685" y="267322"/>
                </a:lnTo>
                <a:lnTo>
                  <a:pt x="28067" y="279260"/>
                </a:lnTo>
                <a:lnTo>
                  <a:pt x="37719" y="292468"/>
                </a:lnTo>
                <a:lnTo>
                  <a:pt x="43053" y="297294"/>
                </a:lnTo>
                <a:lnTo>
                  <a:pt x="111887" y="252209"/>
                </a:lnTo>
                <a:lnTo>
                  <a:pt x="173482" y="224269"/>
                </a:lnTo>
                <a:lnTo>
                  <a:pt x="217932" y="210172"/>
                </a:lnTo>
                <a:lnTo>
                  <a:pt x="234950" y="206108"/>
                </a:lnTo>
                <a:close/>
              </a:path>
              <a:path w="280670" h="356870">
                <a:moveTo>
                  <a:pt x="252857" y="13703"/>
                </a:moveTo>
                <a:lnTo>
                  <a:pt x="241808" y="9398"/>
                </a:lnTo>
                <a:lnTo>
                  <a:pt x="228346" y="5321"/>
                </a:lnTo>
                <a:lnTo>
                  <a:pt x="214249" y="2019"/>
                </a:lnTo>
                <a:lnTo>
                  <a:pt x="200787" y="0"/>
                </a:lnTo>
                <a:lnTo>
                  <a:pt x="197866" y="148069"/>
                </a:lnTo>
                <a:lnTo>
                  <a:pt x="200279" y="148069"/>
                </a:lnTo>
                <a:lnTo>
                  <a:pt x="252857" y="13703"/>
                </a:lnTo>
                <a:close/>
              </a:path>
              <a:path w="280670" h="356870">
                <a:moveTo>
                  <a:pt x="266573" y="206108"/>
                </a:moveTo>
                <a:lnTo>
                  <a:pt x="202565" y="220332"/>
                </a:lnTo>
                <a:lnTo>
                  <a:pt x="143002" y="249542"/>
                </a:lnTo>
                <a:lnTo>
                  <a:pt x="94234" y="284467"/>
                </a:lnTo>
                <a:lnTo>
                  <a:pt x="62738" y="315836"/>
                </a:lnTo>
                <a:lnTo>
                  <a:pt x="74168" y="325996"/>
                </a:lnTo>
                <a:lnTo>
                  <a:pt x="100965" y="340982"/>
                </a:lnTo>
                <a:lnTo>
                  <a:pt x="112395" y="344538"/>
                </a:lnTo>
                <a:lnTo>
                  <a:pt x="164465" y="277736"/>
                </a:lnTo>
                <a:lnTo>
                  <a:pt x="214376" y="235191"/>
                </a:lnTo>
                <a:lnTo>
                  <a:pt x="251841" y="212712"/>
                </a:lnTo>
                <a:lnTo>
                  <a:pt x="266573" y="206108"/>
                </a:lnTo>
                <a:close/>
              </a:path>
              <a:path w="280670" h="356870">
                <a:moveTo>
                  <a:pt x="280289" y="206108"/>
                </a:moveTo>
                <a:lnTo>
                  <a:pt x="228600" y="235826"/>
                </a:lnTo>
                <a:lnTo>
                  <a:pt x="185420" y="280911"/>
                </a:lnTo>
                <a:lnTo>
                  <a:pt x="154813" y="325361"/>
                </a:lnTo>
                <a:lnTo>
                  <a:pt x="141097" y="352920"/>
                </a:lnTo>
                <a:lnTo>
                  <a:pt x="143383" y="353555"/>
                </a:lnTo>
                <a:lnTo>
                  <a:pt x="150241" y="354825"/>
                </a:lnTo>
                <a:lnTo>
                  <a:pt x="162052" y="355968"/>
                </a:lnTo>
                <a:lnTo>
                  <a:pt x="178689" y="356603"/>
                </a:lnTo>
                <a:lnTo>
                  <a:pt x="197231" y="355587"/>
                </a:lnTo>
                <a:lnTo>
                  <a:pt x="212471" y="353555"/>
                </a:lnTo>
                <a:lnTo>
                  <a:pt x="226568" y="350634"/>
                </a:lnTo>
                <a:lnTo>
                  <a:pt x="233934" y="292341"/>
                </a:lnTo>
                <a:lnTo>
                  <a:pt x="252603" y="246748"/>
                </a:lnTo>
                <a:lnTo>
                  <a:pt x="271653" y="216776"/>
                </a:lnTo>
                <a:lnTo>
                  <a:pt x="280289" y="206108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036808" y="448055"/>
            <a:ext cx="864869" cy="220979"/>
          </a:xfrm>
          <a:custGeom>
            <a:avLst/>
            <a:gdLst/>
            <a:ahLst/>
            <a:cxnLst/>
            <a:rect l="l" t="t" r="r" b="b"/>
            <a:pathLst>
              <a:path w="864870" h="220979">
                <a:moveTo>
                  <a:pt x="160020" y="0"/>
                </a:moveTo>
                <a:lnTo>
                  <a:pt x="119253" y="0"/>
                </a:lnTo>
                <a:lnTo>
                  <a:pt x="119253" y="46355"/>
                </a:lnTo>
                <a:lnTo>
                  <a:pt x="110236" y="141859"/>
                </a:lnTo>
                <a:lnTo>
                  <a:pt x="78486" y="141859"/>
                </a:lnTo>
                <a:lnTo>
                  <a:pt x="119253" y="46355"/>
                </a:lnTo>
                <a:lnTo>
                  <a:pt x="119253" y="0"/>
                </a:lnTo>
                <a:lnTo>
                  <a:pt x="102489" y="0"/>
                </a:lnTo>
                <a:lnTo>
                  <a:pt x="0" y="217678"/>
                </a:lnTo>
                <a:lnTo>
                  <a:pt x="47371" y="217678"/>
                </a:lnTo>
                <a:lnTo>
                  <a:pt x="65278" y="173228"/>
                </a:lnTo>
                <a:lnTo>
                  <a:pt x="107950" y="173228"/>
                </a:lnTo>
                <a:lnTo>
                  <a:pt x="103632" y="217678"/>
                </a:lnTo>
                <a:lnTo>
                  <a:pt x="149225" y="217678"/>
                </a:lnTo>
                <a:lnTo>
                  <a:pt x="151511" y="173228"/>
                </a:lnTo>
                <a:lnTo>
                  <a:pt x="153035" y="141859"/>
                </a:lnTo>
                <a:lnTo>
                  <a:pt x="160020" y="0"/>
                </a:lnTo>
                <a:close/>
              </a:path>
              <a:path w="864870" h="220979">
                <a:moveTo>
                  <a:pt x="377063" y="72009"/>
                </a:moveTo>
                <a:lnTo>
                  <a:pt x="376428" y="61214"/>
                </a:lnTo>
                <a:lnTo>
                  <a:pt x="369443" y="51943"/>
                </a:lnTo>
                <a:lnTo>
                  <a:pt x="352425" y="48133"/>
                </a:lnTo>
                <a:lnTo>
                  <a:pt x="338709" y="50419"/>
                </a:lnTo>
                <a:lnTo>
                  <a:pt x="325628" y="55753"/>
                </a:lnTo>
                <a:lnTo>
                  <a:pt x="315214" y="61595"/>
                </a:lnTo>
                <a:lnTo>
                  <a:pt x="309245" y="65532"/>
                </a:lnTo>
                <a:lnTo>
                  <a:pt x="303911" y="48133"/>
                </a:lnTo>
                <a:lnTo>
                  <a:pt x="283464" y="48133"/>
                </a:lnTo>
                <a:lnTo>
                  <a:pt x="268986" y="50165"/>
                </a:lnTo>
                <a:lnTo>
                  <a:pt x="257175" y="54737"/>
                </a:lnTo>
                <a:lnTo>
                  <a:pt x="248412" y="59817"/>
                </a:lnTo>
                <a:lnTo>
                  <a:pt x="243332" y="63119"/>
                </a:lnTo>
                <a:lnTo>
                  <a:pt x="246380" y="51054"/>
                </a:lnTo>
                <a:lnTo>
                  <a:pt x="201422" y="51054"/>
                </a:lnTo>
                <a:lnTo>
                  <a:pt x="160020" y="217678"/>
                </a:lnTo>
                <a:lnTo>
                  <a:pt x="204978" y="217678"/>
                </a:lnTo>
                <a:lnTo>
                  <a:pt x="238506" y="83566"/>
                </a:lnTo>
                <a:lnTo>
                  <a:pt x="240411" y="81788"/>
                </a:lnTo>
                <a:lnTo>
                  <a:pt x="247523" y="78232"/>
                </a:lnTo>
                <a:lnTo>
                  <a:pt x="262509" y="78232"/>
                </a:lnTo>
                <a:lnTo>
                  <a:pt x="260731" y="84836"/>
                </a:lnTo>
                <a:lnTo>
                  <a:pt x="260731" y="86614"/>
                </a:lnTo>
                <a:lnTo>
                  <a:pt x="228346" y="217678"/>
                </a:lnTo>
                <a:lnTo>
                  <a:pt x="272669" y="217678"/>
                </a:lnTo>
                <a:lnTo>
                  <a:pt x="305689" y="84201"/>
                </a:lnTo>
                <a:lnTo>
                  <a:pt x="308102" y="82931"/>
                </a:lnTo>
                <a:lnTo>
                  <a:pt x="313436" y="78740"/>
                </a:lnTo>
                <a:lnTo>
                  <a:pt x="328422" y="78740"/>
                </a:lnTo>
                <a:lnTo>
                  <a:pt x="329692" y="82931"/>
                </a:lnTo>
                <a:lnTo>
                  <a:pt x="329057" y="86614"/>
                </a:lnTo>
                <a:lnTo>
                  <a:pt x="296672" y="217678"/>
                </a:lnTo>
                <a:lnTo>
                  <a:pt x="341630" y="217678"/>
                </a:lnTo>
                <a:lnTo>
                  <a:pt x="375158" y="80645"/>
                </a:lnTo>
                <a:lnTo>
                  <a:pt x="377063" y="72009"/>
                </a:lnTo>
                <a:close/>
              </a:path>
              <a:path w="864870" h="220979">
                <a:moveTo>
                  <a:pt x="505460" y="81026"/>
                </a:moveTo>
                <a:lnTo>
                  <a:pt x="504190" y="76962"/>
                </a:lnTo>
                <a:lnTo>
                  <a:pt x="501015" y="66548"/>
                </a:lnTo>
                <a:lnTo>
                  <a:pt x="486537" y="53721"/>
                </a:lnTo>
                <a:lnTo>
                  <a:pt x="464566" y="49530"/>
                </a:lnTo>
                <a:lnTo>
                  <a:pt x="464566" y="76962"/>
                </a:lnTo>
                <a:lnTo>
                  <a:pt x="462153" y="85344"/>
                </a:lnTo>
                <a:lnTo>
                  <a:pt x="460883" y="89027"/>
                </a:lnTo>
                <a:lnTo>
                  <a:pt x="454914" y="114300"/>
                </a:lnTo>
                <a:lnTo>
                  <a:pt x="426212" y="114300"/>
                </a:lnTo>
                <a:lnTo>
                  <a:pt x="432181" y="89027"/>
                </a:lnTo>
                <a:lnTo>
                  <a:pt x="433959" y="82423"/>
                </a:lnTo>
                <a:lnTo>
                  <a:pt x="441198" y="76962"/>
                </a:lnTo>
                <a:lnTo>
                  <a:pt x="464566" y="76962"/>
                </a:lnTo>
                <a:lnTo>
                  <a:pt x="464566" y="49530"/>
                </a:lnTo>
                <a:lnTo>
                  <a:pt x="409702" y="62738"/>
                </a:lnTo>
                <a:lnTo>
                  <a:pt x="369189" y="171323"/>
                </a:lnTo>
                <a:lnTo>
                  <a:pt x="367080" y="191262"/>
                </a:lnTo>
                <a:lnTo>
                  <a:pt x="366966" y="192405"/>
                </a:lnTo>
                <a:lnTo>
                  <a:pt x="366903" y="193040"/>
                </a:lnTo>
                <a:lnTo>
                  <a:pt x="373253" y="208407"/>
                </a:lnTo>
                <a:lnTo>
                  <a:pt x="389001" y="217678"/>
                </a:lnTo>
                <a:lnTo>
                  <a:pt x="415417" y="220726"/>
                </a:lnTo>
                <a:lnTo>
                  <a:pt x="443484" y="216281"/>
                </a:lnTo>
                <a:lnTo>
                  <a:pt x="463042" y="205359"/>
                </a:lnTo>
                <a:lnTo>
                  <a:pt x="474345" y="192405"/>
                </a:lnTo>
                <a:lnTo>
                  <a:pt x="475361" y="191262"/>
                </a:lnTo>
                <a:lnTo>
                  <a:pt x="481965" y="177419"/>
                </a:lnTo>
                <a:lnTo>
                  <a:pt x="486156" y="161163"/>
                </a:lnTo>
                <a:lnTo>
                  <a:pt x="443611" y="161163"/>
                </a:lnTo>
                <a:lnTo>
                  <a:pt x="439293" y="178054"/>
                </a:lnTo>
                <a:lnTo>
                  <a:pt x="437007" y="185801"/>
                </a:lnTo>
                <a:lnTo>
                  <a:pt x="429768" y="192405"/>
                </a:lnTo>
                <a:lnTo>
                  <a:pt x="410591" y="192405"/>
                </a:lnTo>
                <a:lnTo>
                  <a:pt x="408813" y="185801"/>
                </a:lnTo>
                <a:lnTo>
                  <a:pt x="410591" y="177419"/>
                </a:lnTo>
                <a:lnTo>
                  <a:pt x="419608" y="141859"/>
                </a:lnTo>
                <a:lnTo>
                  <a:pt x="492125" y="141859"/>
                </a:lnTo>
                <a:lnTo>
                  <a:pt x="498983" y="114300"/>
                </a:lnTo>
                <a:lnTo>
                  <a:pt x="504698" y="91440"/>
                </a:lnTo>
                <a:lnTo>
                  <a:pt x="505345" y="82423"/>
                </a:lnTo>
                <a:lnTo>
                  <a:pt x="505460" y="81026"/>
                </a:lnTo>
                <a:close/>
              </a:path>
              <a:path w="864870" h="220979">
                <a:moveTo>
                  <a:pt x="625729" y="48133"/>
                </a:moveTo>
                <a:lnTo>
                  <a:pt x="608584" y="49403"/>
                </a:lnTo>
                <a:lnTo>
                  <a:pt x="594614" y="53086"/>
                </a:lnTo>
                <a:lnTo>
                  <a:pt x="582168" y="59309"/>
                </a:lnTo>
                <a:lnTo>
                  <a:pt x="569468" y="67945"/>
                </a:lnTo>
                <a:lnTo>
                  <a:pt x="573659" y="51054"/>
                </a:lnTo>
                <a:lnTo>
                  <a:pt x="530479" y="51054"/>
                </a:lnTo>
                <a:lnTo>
                  <a:pt x="489077" y="217678"/>
                </a:lnTo>
                <a:lnTo>
                  <a:pt x="532257" y="217678"/>
                </a:lnTo>
                <a:lnTo>
                  <a:pt x="558673" y="110109"/>
                </a:lnTo>
                <a:lnTo>
                  <a:pt x="561721" y="100457"/>
                </a:lnTo>
                <a:lnTo>
                  <a:pt x="568198" y="90043"/>
                </a:lnTo>
                <a:lnTo>
                  <a:pt x="580263" y="81661"/>
                </a:lnTo>
                <a:lnTo>
                  <a:pt x="600583" y="78232"/>
                </a:lnTo>
                <a:lnTo>
                  <a:pt x="606552" y="78232"/>
                </a:lnTo>
                <a:lnTo>
                  <a:pt x="612648" y="78740"/>
                </a:lnTo>
                <a:lnTo>
                  <a:pt x="617982" y="80010"/>
                </a:lnTo>
                <a:lnTo>
                  <a:pt x="625729" y="48133"/>
                </a:lnTo>
                <a:close/>
              </a:path>
              <a:path w="864870" h="220979">
                <a:moveTo>
                  <a:pt x="733171" y="81026"/>
                </a:moveTo>
                <a:lnTo>
                  <a:pt x="732028" y="76962"/>
                </a:lnTo>
                <a:lnTo>
                  <a:pt x="728853" y="66548"/>
                </a:lnTo>
                <a:lnTo>
                  <a:pt x="714375" y="53721"/>
                </a:lnTo>
                <a:lnTo>
                  <a:pt x="692277" y="49530"/>
                </a:lnTo>
                <a:lnTo>
                  <a:pt x="692277" y="76962"/>
                </a:lnTo>
                <a:lnTo>
                  <a:pt x="689991" y="85344"/>
                </a:lnTo>
                <a:lnTo>
                  <a:pt x="688721" y="89027"/>
                </a:lnTo>
                <a:lnTo>
                  <a:pt x="682752" y="114300"/>
                </a:lnTo>
                <a:lnTo>
                  <a:pt x="653923" y="114300"/>
                </a:lnTo>
                <a:lnTo>
                  <a:pt x="659892" y="89027"/>
                </a:lnTo>
                <a:lnTo>
                  <a:pt x="661797" y="82423"/>
                </a:lnTo>
                <a:lnTo>
                  <a:pt x="668909" y="76962"/>
                </a:lnTo>
                <a:lnTo>
                  <a:pt x="692277" y="76962"/>
                </a:lnTo>
                <a:lnTo>
                  <a:pt x="692277" y="49530"/>
                </a:lnTo>
                <a:lnTo>
                  <a:pt x="637540" y="62738"/>
                </a:lnTo>
                <a:lnTo>
                  <a:pt x="597027" y="171323"/>
                </a:lnTo>
                <a:lnTo>
                  <a:pt x="594804" y="192405"/>
                </a:lnTo>
                <a:lnTo>
                  <a:pt x="594741" y="193040"/>
                </a:lnTo>
                <a:lnTo>
                  <a:pt x="600964" y="208407"/>
                </a:lnTo>
                <a:lnTo>
                  <a:pt x="616839" y="217678"/>
                </a:lnTo>
                <a:lnTo>
                  <a:pt x="643128" y="220726"/>
                </a:lnTo>
                <a:lnTo>
                  <a:pt x="671195" y="216281"/>
                </a:lnTo>
                <a:lnTo>
                  <a:pt x="694829" y="192405"/>
                </a:lnTo>
                <a:lnTo>
                  <a:pt x="709676" y="177419"/>
                </a:lnTo>
                <a:lnTo>
                  <a:pt x="713867" y="161163"/>
                </a:lnTo>
                <a:lnTo>
                  <a:pt x="671322" y="161163"/>
                </a:lnTo>
                <a:lnTo>
                  <a:pt x="667131" y="178054"/>
                </a:lnTo>
                <a:lnTo>
                  <a:pt x="664718" y="185801"/>
                </a:lnTo>
                <a:lnTo>
                  <a:pt x="657479" y="192405"/>
                </a:lnTo>
                <a:lnTo>
                  <a:pt x="638302" y="192405"/>
                </a:lnTo>
                <a:lnTo>
                  <a:pt x="636524" y="185801"/>
                </a:lnTo>
                <a:lnTo>
                  <a:pt x="638302" y="177419"/>
                </a:lnTo>
                <a:lnTo>
                  <a:pt x="647319" y="141859"/>
                </a:lnTo>
                <a:lnTo>
                  <a:pt x="719963" y="141859"/>
                </a:lnTo>
                <a:lnTo>
                  <a:pt x="726821" y="114300"/>
                </a:lnTo>
                <a:lnTo>
                  <a:pt x="732409" y="91440"/>
                </a:lnTo>
                <a:lnTo>
                  <a:pt x="733056" y="82423"/>
                </a:lnTo>
                <a:lnTo>
                  <a:pt x="733171" y="81026"/>
                </a:lnTo>
                <a:close/>
              </a:path>
              <a:path w="864870" h="220979">
                <a:moveTo>
                  <a:pt x="864870" y="77978"/>
                </a:moveTo>
                <a:lnTo>
                  <a:pt x="864743" y="63881"/>
                </a:lnTo>
                <a:lnTo>
                  <a:pt x="857758" y="52705"/>
                </a:lnTo>
                <a:lnTo>
                  <a:pt x="839724" y="48133"/>
                </a:lnTo>
                <a:lnTo>
                  <a:pt x="825754" y="50038"/>
                </a:lnTo>
                <a:lnTo>
                  <a:pt x="814451" y="54610"/>
                </a:lnTo>
                <a:lnTo>
                  <a:pt x="806069" y="60071"/>
                </a:lnTo>
                <a:lnTo>
                  <a:pt x="800735" y="64389"/>
                </a:lnTo>
                <a:lnTo>
                  <a:pt x="803783" y="51054"/>
                </a:lnTo>
                <a:lnTo>
                  <a:pt x="758825" y="51054"/>
                </a:lnTo>
                <a:lnTo>
                  <a:pt x="718058" y="217678"/>
                </a:lnTo>
                <a:lnTo>
                  <a:pt x="762381" y="217678"/>
                </a:lnTo>
                <a:lnTo>
                  <a:pt x="795401" y="84836"/>
                </a:lnTo>
                <a:lnTo>
                  <a:pt x="805053" y="79375"/>
                </a:lnTo>
                <a:lnTo>
                  <a:pt x="819912" y="79375"/>
                </a:lnTo>
                <a:lnTo>
                  <a:pt x="818134" y="85979"/>
                </a:lnTo>
                <a:lnTo>
                  <a:pt x="815213" y="99822"/>
                </a:lnTo>
                <a:lnTo>
                  <a:pt x="785876" y="217678"/>
                </a:lnTo>
                <a:lnTo>
                  <a:pt x="830707" y="217678"/>
                </a:lnTo>
                <a:lnTo>
                  <a:pt x="861949" y="91440"/>
                </a:lnTo>
                <a:lnTo>
                  <a:pt x="864870" y="77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97395"/>
            <a:ext cx="12192000" cy="260985"/>
          </a:xfrm>
          <a:custGeom>
            <a:avLst/>
            <a:gdLst/>
            <a:ahLst/>
            <a:cxnLst/>
            <a:rect l="l" t="t" r="r" b="b"/>
            <a:pathLst>
              <a:path w="12192000" h="260984">
                <a:moveTo>
                  <a:pt x="12192000" y="0"/>
                </a:moveTo>
                <a:lnTo>
                  <a:pt x="0" y="0"/>
                </a:lnTo>
                <a:lnTo>
                  <a:pt x="0" y="260603"/>
                </a:lnTo>
                <a:lnTo>
                  <a:pt x="12192000" y="2606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21779"/>
            <a:ext cx="12192000" cy="236220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12192000" y="0"/>
                </a:moveTo>
                <a:lnTo>
                  <a:pt x="0" y="0"/>
                </a:lnTo>
                <a:lnTo>
                  <a:pt x="0" y="235712"/>
                </a:lnTo>
                <a:lnTo>
                  <a:pt x="12192000" y="2357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AD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747" y="143001"/>
            <a:ext cx="7575296" cy="5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3050" y="6644547"/>
            <a:ext cx="256921" cy="1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g"/><Relationship Id="rId11" Type="http://schemas.openxmlformats.org/officeDocument/2006/relationships/image" Target="../media/image33.jpg"/><Relationship Id="rId12" Type="http://schemas.openxmlformats.org/officeDocument/2006/relationships/image" Target="../media/image34.png"/><Relationship Id="rId13" Type="http://schemas.openxmlformats.org/officeDocument/2006/relationships/image" Target="../media/image35.jpg"/><Relationship Id="rId14" Type="http://schemas.openxmlformats.org/officeDocument/2006/relationships/image" Target="../media/image36.png"/><Relationship Id="rId15" Type="http://schemas.openxmlformats.org/officeDocument/2006/relationships/image" Target="../media/image3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eren.com/-/media/corporate-site/files/environment/reports/climate-report-tcfd.ashx" TargetMode="External"/><Relationship Id="rId3" Type="http://schemas.openxmlformats.org/officeDocument/2006/relationships/hyperlink" Target="https://www.ameren.com/-/media/corporate-site/files/environment/esg-report-library/cdp-climate-change-questionnaire.ashx" TargetMode="External"/><Relationship Id="rId4" Type="http://schemas.openxmlformats.org/officeDocument/2006/relationships/hyperlink" Target="https://www.ameren.com/-/media/corporate-site/files/environment/reports/eei-aga-esg-sustainability-template.ashx" TargetMode="External"/><Relationship Id="rId5" Type="http://schemas.openxmlformats.org/officeDocument/2006/relationships/hyperlink" Target="https://www.ameren.com/-/media/corporate-site/files/environment/reports/sustainability-report.ashx" TargetMode="External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hyperlink" Target="https://ghgprotocol.org/sites/default/files/standards/Corporate-Value-Chain-Accounting-Reporing-Standard_041613_2.pdf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39626" y="6634387"/>
            <a:ext cx="8509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61557"/>
            <a:ext cx="12182855" cy="2163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788395" y="409045"/>
            <a:ext cx="143510" cy="33020"/>
          </a:xfrm>
          <a:custGeom>
            <a:avLst/>
            <a:gdLst/>
            <a:ahLst/>
            <a:cxnLst/>
            <a:rect l="l" t="t" r="r" b="b"/>
            <a:pathLst>
              <a:path w="143509" h="33020">
                <a:moveTo>
                  <a:pt x="0" y="0"/>
                </a:moveTo>
                <a:lnTo>
                  <a:pt x="74" y="15984"/>
                </a:lnTo>
                <a:lnTo>
                  <a:pt x="599" y="32870"/>
                </a:lnTo>
                <a:lnTo>
                  <a:pt x="143204" y="32871"/>
                </a:lnTo>
                <a:lnTo>
                  <a:pt x="142605" y="31677"/>
                </a:lnTo>
                <a:lnTo>
                  <a:pt x="142605" y="29886"/>
                </a:lnTo>
                <a:lnTo>
                  <a:pt x="0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27464" y="380352"/>
            <a:ext cx="125730" cy="47625"/>
          </a:xfrm>
          <a:custGeom>
            <a:avLst/>
            <a:gdLst/>
            <a:ahLst/>
            <a:cxnLst/>
            <a:rect l="l" t="t" r="r" b="b"/>
            <a:pathLst>
              <a:path w="125729" h="47625">
                <a:moveTo>
                  <a:pt x="121039" y="0"/>
                </a:moveTo>
                <a:lnTo>
                  <a:pt x="0" y="44825"/>
                </a:lnTo>
                <a:lnTo>
                  <a:pt x="599" y="46027"/>
                </a:lnTo>
                <a:lnTo>
                  <a:pt x="599" y="46624"/>
                </a:lnTo>
                <a:lnTo>
                  <a:pt x="1198" y="47221"/>
                </a:lnTo>
                <a:lnTo>
                  <a:pt x="125233" y="28692"/>
                </a:lnTo>
                <a:lnTo>
                  <a:pt x="124577" y="20845"/>
                </a:lnTo>
                <a:lnTo>
                  <a:pt x="123585" y="13447"/>
                </a:lnTo>
                <a:lnTo>
                  <a:pt x="122368" y="6498"/>
                </a:lnTo>
                <a:lnTo>
                  <a:pt x="121039" y="0"/>
                </a:lnTo>
                <a:close/>
              </a:path>
            </a:pathLst>
          </a:custGeom>
          <a:solidFill>
            <a:srgbClr val="EC2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90792" y="350458"/>
            <a:ext cx="144145" cy="74295"/>
          </a:xfrm>
          <a:custGeom>
            <a:avLst/>
            <a:gdLst/>
            <a:ahLst/>
            <a:cxnLst/>
            <a:rect l="l" t="t" r="r" b="b"/>
            <a:pathLst>
              <a:path w="144145" h="74295">
                <a:moveTo>
                  <a:pt x="11983" y="0"/>
                </a:moveTo>
                <a:lnTo>
                  <a:pt x="8426" y="9116"/>
                </a:lnTo>
                <a:lnTo>
                  <a:pt x="5093" y="19577"/>
                </a:lnTo>
                <a:lnTo>
                  <a:pt x="2209" y="30262"/>
                </a:lnTo>
                <a:lnTo>
                  <a:pt x="0" y="40050"/>
                </a:lnTo>
                <a:lnTo>
                  <a:pt x="142604" y="74122"/>
                </a:lnTo>
                <a:lnTo>
                  <a:pt x="143204" y="73525"/>
                </a:lnTo>
                <a:lnTo>
                  <a:pt x="143204" y="72332"/>
                </a:lnTo>
                <a:lnTo>
                  <a:pt x="143803" y="71735"/>
                </a:lnTo>
                <a:lnTo>
                  <a:pt x="11983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012488" y="28829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80288" y="0"/>
                </a:moveTo>
                <a:lnTo>
                  <a:pt x="0" y="114172"/>
                </a:lnTo>
                <a:lnTo>
                  <a:pt x="1198" y="114769"/>
                </a:lnTo>
                <a:lnTo>
                  <a:pt x="1797" y="115374"/>
                </a:lnTo>
                <a:lnTo>
                  <a:pt x="1797" y="115971"/>
                </a:lnTo>
                <a:lnTo>
                  <a:pt x="106055" y="28692"/>
                </a:lnTo>
                <a:lnTo>
                  <a:pt x="100765" y="21354"/>
                </a:lnTo>
                <a:lnTo>
                  <a:pt x="94295" y="13901"/>
                </a:lnTo>
                <a:lnTo>
                  <a:pt x="87263" y="6671"/>
                </a:lnTo>
                <a:lnTo>
                  <a:pt x="80288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15358" y="285305"/>
            <a:ext cx="129539" cy="122555"/>
          </a:xfrm>
          <a:custGeom>
            <a:avLst/>
            <a:gdLst/>
            <a:ahLst/>
            <a:cxnLst/>
            <a:rect l="l" t="t" r="r" b="b"/>
            <a:pathLst>
              <a:path w="129540" h="122554">
                <a:moveTo>
                  <a:pt x="37148" y="0"/>
                </a:moveTo>
                <a:lnTo>
                  <a:pt x="27721" y="8133"/>
                </a:lnTo>
                <a:lnTo>
                  <a:pt x="17001" y="19350"/>
                </a:lnTo>
                <a:lnTo>
                  <a:pt x="7068" y="31352"/>
                </a:lnTo>
                <a:lnTo>
                  <a:pt x="0" y="41840"/>
                </a:lnTo>
                <a:lnTo>
                  <a:pt x="127623" y="122537"/>
                </a:lnTo>
                <a:lnTo>
                  <a:pt x="128222" y="121343"/>
                </a:lnTo>
                <a:lnTo>
                  <a:pt x="128821" y="121343"/>
                </a:lnTo>
                <a:lnTo>
                  <a:pt x="129420" y="120747"/>
                </a:lnTo>
                <a:lnTo>
                  <a:pt x="37148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880662" y="244068"/>
            <a:ext cx="164465" cy="150495"/>
          </a:xfrm>
          <a:custGeom>
            <a:avLst/>
            <a:gdLst/>
            <a:ahLst/>
            <a:cxnLst/>
            <a:rect l="l" t="t" r="r" b="b"/>
            <a:pathLst>
              <a:path w="164465" h="150495">
                <a:moveTo>
                  <a:pt x="85090" y="148844"/>
                </a:moveTo>
                <a:lnTo>
                  <a:pt x="65913" y="0"/>
                </a:lnTo>
                <a:lnTo>
                  <a:pt x="49720" y="3022"/>
                </a:lnTo>
                <a:lnTo>
                  <a:pt x="32956" y="7620"/>
                </a:lnTo>
                <a:lnTo>
                  <a:pt x="16192" y="13779"/>
                </a:lnTo>
                <a:lnTo>
                  <a:pt x="0" y="21513"/>
                </a:lnTo>
                <a:lnTo>
                  <a:pt x="82092" y="150037"/>
                </a:lnTo>
                <a:lnTo>
                  <a:pt x="84493" y="148844"/>
                </a:lnTo>
                <a:lnTo>
                  <a:pt x="85090" y="148844"/>
                </a:lnTo>
                <a:close/>
              </a:path>
              <a:path w="164465" h="150495">
                <a:moveTo>
                  <a:pt x="164172" y="13741"/>
                </a:moveTo>
                <a:lnTo>
                  <a:pt x="153085" y="9321"/>
                </a:lnTo>
                <a:lnTo>
                  <a:pt x="139687" y="5308"/>
                </a:lnTo>
                <a:lnTo>
                  <a:pt x="125501" y="2057"/>
                </a:lnTo>
                <a:lnTo>
                  <a:pt x="112039" y="0"/>
                </a:lnTo>
                <a:lnTo>
                  <a:pt x="109042" y="147650"/>
                </a:lnTo>
                <a:lnTo>
                  <a:pt x="111442" y="147650"/>
                </a:lnTo>
                <a:lnTo>
                  <a:pt x="164172" y="13741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object 11" descr=""/>
            <p:cNvSpPr/>
            <p:nvPr/>
          </p:nvSpPr>
          <p:spPr>
            <a:xfrm>
              <a:off x="10791380" y="449694"/>
              <a:ext cx="281305" cy="150495"/>
            </a:xfrm>
            <a:custGeom>
              <a:avLst/>
              <a:gdLst/>
              <a:ahLst/>
              <a:cxnLst/>
              <a:rect l="l" t="t" r="r" b="b"/>
              <a:pathLst>
                <a:path w="281304" h="150495">
                  <a:moveTo>
                    <a:pt x="169570" y="0"/>
                  </a:moveTo>
                  <a:lnTo>
                    <a:pt x="128422" y="190"/>
                  </a:lnTo>
                  <a:lnTo>
                    <a:pt x="83439" y="1054"/>
                  </a:lnTo>
                  <a:lnTo>
                    <a:pt x="39141" y="3035"/>
                  </a:lnTo>
                  <a:lnTo>
                    <a:pt x="0" y="6578"/>
                  </a:lnTo>
                  <a:lnTo>
                    <a:pt x="2400" y="15544"/>
                  </a:lnTo>
                  <a:lnTo>
                    <a:pt x="7200" y="31089"/>
                  </a:lnTo>
                  <a:lnTo>
                    <a:pt x="9588" y="37058"/>
                  </a:lnTo>
                  <a:lnTo>
                    <a:pt x="61125" y="19418"/>
                  </a:lnTo>
                  <a:lnTo>
                    <a:pt x="113169" y="8001"/>
                  </a:lnTo>
                  <a:lnTo>
                    <a:pt x="153428" y="1841"/>
                  </a:lnTo>
                  <a:lnTo>
                    <a:pt x="169570" y="0"/>
                  </a:lnTo>
                  <a:close/>
                </a:path>
                <a:path w="281304" h="150495">
                  <a:moveTo>
                    <a:pt x="235483" y="0"/>
                  </a:moveTo>
                  <a:lnTo>
                    <a:pt x="170738" y="4038"/>
                  </a:lnTo>
                  <a:lnTo>
                    <a:pt x="115316" y="14211"/>
                  </a:lnTo>
                  <a:lnTo>
                    <a:pt x="70332" y="27635"/>
                  </a:lnTo>
                  <a:lnTo>
                    <a:pt x="16179" y="52603"/>
                  </a:lnTo>
                  <a:lnTo>
                    <a:pt x="19773" y="60972"/>
                  </a:lnTo>
                  <a:lnTo>
                    <a:pt x="28168" y="72923"/>
                  </a:lnTo>
                  <a:lnTo>
                    <a:pt x="37757" y="86080"/>
                  </a:lnTo>
                  <a:lnTo>
                    <a:pt x="43141" y="90855"/>
                  </a:lnTo>
                  <a:lnTo>
                    <a:pt x="112128" y="45897"/>
                  </a:lnTo>
                  <a:lnTo>
                    <a:pt x="173913" y="18084"/>
                  </a:lnTo>
                  <a:lnTo>
                    <a:pt x="218109" y="4038"/>
                  </a:lnTo>
                  <a:lnTo>
                    <a:pt x="235483" y="0"/>
                  </a:lnTo>
                  <a:close/>
                </a:path>
                <a:path w="281304" h="150495">
                  <a:moveTo>
                    <a:pt x="267233" y="0"/>
                  </a:moveTo>
                  <a:lnTo>
                    <a:pt x="215734" y="9829"/>
                  </a:lnTo>
                  <a:lnTo>
                    <a:pt x="166243" y="30416"/>
                  </a:lnTo>
                  <a:lnTo>
                    <a:pt x="122072" y="57023"/>
                  </a:lnTo>
                  <a:lnTo>
                    <a:pt x="86525" y="84937"/>
                  </a:lnTo>
                  <a:lnTo>
                    <a:pt x="62915" y="109397"/>
                  </a:lnTo>
                  <a:lnTo>
                    <a:pt x="70256" y="115366"/>
                  </a:lnTo>
                  <a:lnTo>
                    <a:pt x="105232" y="135318"/>
                  </a:lnTo>
                  <a:lnTo>
                    <a:pt x="112649" y="138087"/>
                  </a:lnTo>
                  <a:lnTo>
                    <a:pt x="164858" y="71374"/>
                  </a:lnTo>
                  <a:lnTo>
                    <a:pt x="214884" y="28917"/>
                  </a:lnTo>
                  <a:lnTo>
                    <a:pt x="252437" y="6527"/>
                  </a:lnTo>
                  <a:lnTo>
                    <a:pt x="267233" y="0"/>
                  </a:lnTo>
                  <a:close/>
                </a:path>
                <a:path w="281304" h="150495">
                  <a:moveTo>
                    <a:pt x="281025" y="0"/>
                  </a:moveTo>
                  <a:lnTo>
                    <a:pt x="229133" y="29603"/>
                  </a:lnTo>
                  <a:lnTo>
                    <a:pt x="185826" y="74574"/>
                  </a:lnTo>
                  <a:lnTo>
                    <a:pt x="155219" y="118859"/>
                  </a:lnTo>
                  <a:lnTo>
                    <a:pt x="141414" y="146456"/>
                  </a:lnTo>
                  <a:lnTo>
                    <a:pt x="143687" y="147015"/>
                  </a:lnTo>
                  <a:lnTo>
                    <a:pt x="150622" y="148247"/>
                  </a:lnTo>
                  <a:lnTo>
                    <a:pt x="162394" y="149479"/>
                  </a:lnTo>
                  <a:lnTo>
                    <a:pt x="179158" y="150037"/>
                  </a:lnTo>
                  <a:lnTo>
                    <a:pt x="197777" y="149110"/>
                  </a:lnTo>
                  <a:lnTo>
                    <a:pt x="213017" y="147053"/>
                  </a:lnTo>
                  <a:lnTo>
                    <a:pt x="223304" y="144995"/>
                  </a:lnTo>
                  <a:lnTo>
                    <a:pt x="227088" y="144056"/>
                  </a:lnTo>
                  <a:lnTo>
                    <a:pt x="234505" y="85991"/>
                  </a:lnTo>
                  <a:lnTo>
                    <a:pt x="253161" y="40424"/>
                  </a:lnTo>
                  <a:lnTo>
                    <a:pt x="272262" y="10655"/>
                  </a:lnTo>
                  <a:lnTo>
                    <a:pt x="281025" y="0"/>
                  </a:lnTo>
                  <a:close/>
                </a:path>
              </a:pathLst>
            </a:custGeom>
            <a:solidFill>
              <a:srgbClr val="409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037049" y="449694"/>
              <a:ext cx="864869" cy="219710"/>
            </a:xfrm>
            <a:custGeom>
              <a:avLst/>
              <a:gdLst/>
              <a:ahLst/>
              <a:cxnLst/>
              <a:rect l="l" t="t" r="r" b="b"/>
              <a:pathLst>
                <a:path w="864870" h="219709">
                  <a:moveTo>
                    <a:pt x="159981" y="0"/>
                  </a:moveTo>
                  <a:lnTo>
                    <a:pt x="119240" y="0"/>
                  </a:lnTo>
                  <a:lnTo>
                    <a:pt x="119240" y="46037"/>
                  </a:lnTo>
                  <a:lnTo>
                    <a:pt x="110248" y="141071"/>
                  </a:lnTo>
                  <a:lnTo>
                    <a:pt x="78498" y="141071"/>
                  </a:lnTo>
                  <a:lnTo>
                    <a:pt x="119240" y="46037"/>
                  </a:lnTo>
                  <a:lnTo>
                    <a:pt x="119240" y="0"/>
                  </a:lnTo>
                  <a:lnTo>
                    <a:pt x="102450" y="0"/>
                  </a:lnTo>
                  <a:lnTo>
                    <a:pt x="0" y="216395"/>
                  </a:lnTo>
                  <a:lnTo>
                    <a:pt x="47332" y="216395"/>
                  </a:lnTo>
                  <a:lnTo>
                    <a:pt x="65303" y="172161"/>
                  </a:lnTo>
                  <a:lnTo>
                    <a:pt x="107848" y="172161"/>
                  </a:lnTo>
                  <a:lnTo>
                    <a:pt x="103657" y="216395"/>
                  </a:lnTo>
                  <a:lnTo>
                    <a:pt x="149199" y="216395"/>
                  </a:lnTo>
                  <a:lnTo>
                    <a:pt x="151396" y="172161"/>
                  </a:lnTo>
                  <a:lnTo>
                    <a:pt x="152946" y="141071"/>
                  </a:lnTo>
                  <a:lnTo>
                    <a:pt x="157683" y="46037"/>
                  </a:lnTo>
                  <a:lnTo>
                    <a:pt x="159981" y="0"/>
                  </a:lnTo>
                  <a:close/>
                </a:path>
                <a:path w="864870" h="219709">
                  <a:moveTo>
                    <a:pt x="376923" y="71526"/>
                  </a:moveTo>
                  <a:lnTo>
                    <a:pt x="376288" y="60820"/>
                  </a:lnTo>
                  <a:lnTo>
                    <a:pt x="369354" y="51689"/>
                  </a:lnTo>
                  <a:lnTo>
                    <a:pt x="352310" y="47828"/>
                  </a:lnTo>
                  <a:lnTo>
                    <a:pt x="338582" y="50114"/>
                  </a:lnTo>
                  <a:lnTo>
                    <a:pt x="325577" y="55372"/>
                  </a:lnTo>
                  <a:lnTo>
                    <a:pt x="315150" y="61188"/>
                  </a:lnTo>
                  <a:lnTo>
                    <a:pt x="309168" y="65163"/>
                  </a:lnTo>
                  <a:lnTo>
                    <a:pt x="307505" y="60934"/>
                  </a:lnTo>
                  <a:lnTo>
                    <a:pt x="303479" y="55143"/>
                  </a:lnTo>
                  <a:lnTo>
                    <a:pt x="295859" y="50025"/>
                  </a:lnTo>
                  <a:lnTo>
                    <a:pt x="283413" y="47828"/>
                  </a:lnTo>
                  <a:lnTo>
                    <a:pt x="268884" y="49822"/>
                  </a:lnTo>
                  <a:lnTo>
                    <a:pt x="257048" y="54394"/>
                  </a:lnTo>
                  <a:lnTo>
                    <a:pt x="248361" y="59423"/>
                  </a:lnTo>
                  <a:lnTo>
                    <a:pt x="243268" y="62763"/>
                  </a:lnTo>
                  <a:lnTo>
                    <a:pt x="246253" y="50812"/>
                  </a:lnTo>
                  <a:lnTo>
                    <a:pt x="201320" y="50812"/>
                  </a:lnTo>
                  <a:lnTo>
                    <a:pt x="159981" y="216395"/>
                  </a:lnTo>
                  <a:lnTo>
                    <a:pt x="204914" y="216395"/>
                  </a:lnTo>
                  <a:lnTo>
                    <a:pt x="238467" y="83083"/>
                  </a:lnTo>
                  <a:lnTo>
                    <a:pt x="240271" y="81292"/>
                  </a:lnTo>
                  <a:lnTo>
                    <a:pt x="247459" y="77711"/>
                  </a:lnTo>
                  <a:lnTo>
                    <a:pt x="251650" y="77711"/>
                  </a:lnTo>
                  <a:lnTo>
                    <a:pt x="262445" y="77711"/>
                  </a:lnTo>
                  <a:lnTo>
                    <a:pt x="260642" y="84277"/>
                  </a:lnTo>
                  <a:lnTo>
                    <a:pt x="260642" y="86080"/>
                  </a:lnTo>
                  <a:lnTo>
                    <a:pt x="228282" y="216395"/>
                  </a:lnTo>
                  <a:lnTo>
                    <a:pt x="272618" y="216395"/>
                  </a:lnTo>
                  <a:lnTo>
                    <a:pt x="305574" y="83680"/>
                  </a:lnTo>
                  <a:lnTo>
                    <a:pt x="307975" y="82486"/>
                  </a:lnTo>
                  <a:lnTo>
                    <a:pt x="313372" y="78308"/>
                  </a:lnTo>
                  <a:lnTo>
                    <a:pt x="328345" y="78308"/>
                  </a:lnTo>
                  <a:lnTo>
                    <a:pt x="329552" y="82486"/>
                  </a:lnTo>
                  <a:lnTo>
                    <a:pt x="328955" y="86080"/>
                  </a:lnTo>
                  <a:lnTo>
                    <a:pt x="296595" y="216395"/>
                  </a:lnTo>
                  <a:lnTo>
                    <a:pt x="341528" y="216395"/>
                  </a:lnTo>
                  <a:lnTo>
                    <a:pt x="375081" y="80098"/>
                  </a:lnTo>
                  <a:lnTo>
                    <a:pt x="376923" y="71526"/>
                  </a:lnTo>
                  <a:close/>
                </a:path>
                <a:path w="864870" h="219709">
                  <a:moveTo>
                    <a:pt x="505282" y="80606"/>
                  </a:moveTo>
                  <a:lnTo>
                    <a:pt x="504012" y="76517"/>
                  </a:lnTo>
                  <a:lnTo>
                    <a:pt x="500837" y="66205"/>
                  </a:lnTo>
                  <a:lnTo>
                    <a:pt x="486384" y="53365"/>
                  </a:lnTo>
                  <a:lnTo>
                    <a:pt x="464362" y="49199"/>
                  </a:lnTo>
                  <a:lnTo>
                    <a:pt x="464362" y="76517"/>
                  </a:lnTo>
                  <a:lnTo>
                    <a:pt x="461962" y="84874"/>
                  </a:lnTo>
                  <a:lnTo>
                    <a:pt x="460768" y="88468"/>
                  </a:lnTo>
                  <a:lnTo>
                    <a:pt x="454774" y="113576"/>
                  </a:lnTo>
                  <a:lnTo>
                    <a:pt x="426008" y="113576"/>
                  </a:lnTo>
                  <a:lnTo>
                    <a:pt x="432003" y="88468"/>
                  </a:lnTo>
                  <a:lnTo>
                    <a:pt x="433806" y="81889"/>
                  </a:lnTo>
                  <a:lnTo>
                    <a:pt x="440994" y="76517"/>
                  </a:lnTo>
                  <a:lnTo>
                    <a:pt x="464362" y="76517"/>
                  </a:lnTo>
                  <a:lnTo>
                    <a:pt x="464362" y="49199"/>
                  </a:lnTo>
                  <a:lnTo>
                    <a:pt x="409613" y="62395"/>
                  </a:lnTo>
                  <a:lnTo>
                    <a:pt x="387667" y="96240"/>
                  </a:lnTo>
                  <a:lnTo>
                    <a:pt x="369100" y="170357"/>
                  </a:lnTo>
                  <a:lnTo>
                    <a:pt x="366966" y="190131"/>
                  </a:lnTo>
                  <a:lnTo>
                    <a:pt x="366839" y="191287"/>
                  </a:lnTo>
                  <a:lnTo>
                    <a:pt x="366776" y="191897"/>
                  </a:lnTo>
                  <a:lnTo>
                    <a:pt x="373062" y="207200"/>
                  </a:lnTo>
                  <a:lnTo>
                    <a:pt x="388899" y="216344"/>
                  </a:lnTo>
                  <a:lnTo>
                    <a:pt x="415226" y="219379"/>
                  </a:lnTo>
                  <a:lnTo>
                    <a:pt x="443318" y="215011"/>
                  </a:lnTo>
                  <a:lnTo>
                    <a:pt x="474205" y="191287"/>
                  </a:lnTo>
                  <a:lnTo>
                    <a:pt x="485927" y="160197"/>
                  </a:lnTo>
                  <a:lnTo>
                    <a:pt x="443395" y="160197"/>
                  </a:lnTo>
                  <a:lnTo>
                    <a:pt x="439191" y="176936"/>
                  </a:lnTo>
                  <a:lnTo>
                    <a:pt x="436791" y="184708"/>
                  </a:lnTo>
                  <a:lnTo>
                    <a:pt x="429602" y="191287"/>
                  </a:lnTo>
                  <a:lnTo>
                    <a:pt x="410438" y="191287"/>
                  </a:lnTo>
                  <a:lnTo>
                    <a:pt x="408635" y="184708"/>
                  </a:lnTo>
                  <a:lnTo>
                    <a:pt x="410438" y="176339"/>
                  </a:lnTo>
                  <a:lnTo>
                    <a:pt x="419417" y="141071"/>
                  </a:lnTo>
                  <a:lnTo>
                    <a:pt x="491921" y="141071"/>
                  </a:lnTo>
                  <a:lnTo>
                    <a:pt x="498817" y="113576"/>
                  </a:lnTo>
                  <a:lnTo>
                    <a:pt x="504507" y="90855"/>
                  </a:lnTo>
                  <a:lnTo>
                    <a:pt x="505180" y="81889"/>
                  </a:lnTo>
                  <a:lnTo>
                    <a:pt x="505282" y="80606"/>
                  </a:lnTo>
                  <a:close/>
                </a:path>
                <a:path w="864870" h="219709">
                  <a:moveTo>
                    <a:pt x="625551" y="47828"/>
                  </a:moveTo>
                  <a:lnTo>
                    <a:pt x="608393" y="49060"/>
                  </a:lnTo>
                  <a:lnTo>
                    <a:pt x="594461" y="52755"/>
                  </a:lnTo>
                  <a:lnTo>
                    <a:pt x="581990" y="58915"/>
                  </a:lnTo>
                  <a:lnTo>
                    <a:pt x="569239" y="67551"/>
                  </a:lnTo>
                  <a:lnTo>
                    <a:pt x="573392" y="50812"/>
                  </a:lnTo>
                  <a:lnTo>
                    <a:pt x="530275" y="50812"/>
                  </a:lnTo>
                  <a:lnTo>
                    <a:pt x="488924" y="216395"/>
                  </a:lnTo>
                  <a:lnTo>
                    <a:pt x="532066" y="216395"/>
                  </a:lnTo>
                  <a:lnTo>
                    <a:pt x="558457" y="109397"/>
                  </a:lnTo>
                  <a:lnTo>
                    <a:pt x="561543" y="99898"/>
                  </a:lnTo>
                  <a:lnTo>
                    <a:pt x="567956" y="89522"/>
                  </a:lnTo>
                  <a:lnTo>
                    <a:pt x="580097" y="81140"/>
                  </a:lnTo>
                  <a:lnTo>
                    <a:pt x="600392" y="77711"/>
                  </a:lnTo>
                  <a:lnTo>
                    <a:pt x="606386" y="77711"/>
                  </a:lnTo>
                  <a:lnTo>
                    <a:pt x="612368" y="78308"/>
                  </a:lnTo>
                  <a:lnTo>
                    <a:pt x="617728" y="79502"/>
                  </a:lnTo>
                  <a:lnTo>
                    <a:pt x="625551" y="47828"/>
                  </a:lnTo>
                  <a:close/>
                </a:path>
                <a:path w="864870" h="219709">
                  <a:moveTo>
                    <a:pt x="732955" y="80606"/>
                  </a:moveTo>
                  <a:lnTo>
                    <a:pt x="731697" y="76517"/>
                  </a:lnTo>
                  <a:lnTo>
                    <a:pt x="728522" y="66205"/>
                  </a:lnTo>
                  <a:lnTo>
                    <a:pt x="714082" y="53365"/>
                  </a:lnTo>
                  <a:lnTo>
                    <a:pt x="692086" y="49199"/>
                  </a:lnTo>
                  <a:lnTo>
                    <a:pt x="692086" y="76517"/>
                  </a:lnTo>
                  <a:lnTo>
                    <a:pt x="689686" y="84874"/>
                  </a:lnTo>
                  <a:lnTo>
                    <a:pt x="688492" y="88468"/>
                  </a:lnTo>
                  <a:lnTo>
                    <a:pt x="682498" y="113576"/>
                  </a:lnTo>
                  <a:lnTo>
                    <a:pt x="653669" y="113576"/>
                  </a:lnTo>
                  <a:lnTo>
                    <a:pt x="659663" y="88468"/>
                  </a:lnTo>
                  <a:lnTo>
                    <a:pt x="661492" y="81889"/>
                  </a:lnTo>
                  <a:lnTo>
                    <a:pt x="668680" y="76517"/>
                  </a:lnTo>
                  <a:lnTo>
                    <a:pt x="692086" y="76517"/>
                  </a:lnTo>
                  <a:lnTo>
                    <a:pt x="692086" y="49199"/>
                  </a:lnTo>
                  <a:lnTo>
                    <a:pt x="637298" y="62395"/>
                  </a:lnTo>
                  <a:lnTo>
                    <a:pt x="615327" y="96240"/>
                  </a:lnTo>
                  <a:lnTo>
                    <a:pt x="596798" y="170357"/>
                  </a:lnTo>
                  <a:lnTo>
                    <a:pt x="594677" y="190131"/>
                  </a:lnTo>
                  <a:lnTo>
                    <a:pt x="594550" y="191287"/>
                  </a:lnTo>
                  <a:lnTo>
                    <a:pt x="594487" y="191897"/>
                  </a:lnTo>
                  <a:lnTo>
                    <a:pt x="600760" y="207200"/>
                  </a:lnTo>
                  <a:lnTo>
                    <a:pt x="616572" y="216344"/>
                  </a:lnTo>
                  <a:lnTo>
                    <a:pt x="642886" y="219379"/>
                  </a:lnTo>
                  <a:lnTo>
                    <a:pt x="670991" y="215011"/>
                  </a:lnTo>
                  <a:lnTo>
                    <a:pt x="701903" y="191287"/>
                  </a:lnTo>
                  <a:lnTo>
                    <a:pt x="713651" y="160197"/>
                  </a:lnTo>
                  <a:lnTo>
                    <a:pt x="671080" y="160197"/>
                  </a:lnTo>
                  <a:lnTo>
                    <a:pt x="666851" y="176936"/>
                  </a:lnTo>
                  <a:lnTo>
                    <a:pt x="664451" y="184708"/>
                  </a:lnTo>
                  <a:lnTo>
                    <a:pt x="657263" y="191287"/>
                  </a:lnTo>
                  <a:lnTo>
                    <a:pt x="638086" y="191287"/>
                  </a:lnTo>
                  <a:lnTo>
                    <a:pt x="636333" y="184708"/>
                  </a:lnTo>
                  <a:lnTo>
                    <a:pt x="637971" y="176936"/>
                  </a:lnTo>
                  <a:lnTo>
                    <a:pt x="638086" y="176339"/>
                  </a:lnTo>
                  <a:lnTo>
                    <a:pt x="647115" y="141071"/>
                  </a:lnTo>
                  <a:lnTo>
                    <a:pt x="719645" y="141071"/>
                  </a:lnTo>
                  <a:lnTo>
                    <a:pt x="726503" y="113576"/>
                  </a:lnTo>
                  <a:lnTo>
                    <a:pt x="732180" y="90855"/>
                  </a:lnTo>
                  <a:lnTo>
                    <a:pt x="732866" y="81889"/>
                  </a:lnTo>
                  <a:lnTo>
                    <a:pt x="732955" y="80606"/>
                  </a:lnTo>
                  <a:close/>
                </a:path>
                <a:path w="864870" h="219709">
                  <a:moveTo>
                    <a:pt x="864539" y="77584"/>
                  </a:moveTo>
                  <a:lnTo>
                    <a:pt x="864476" y="63512"/>
                  </a:lnTo>
                  <a:lnTo>
                    <a:pt x="857415" y="52362"/>
                  </a:lnTo>
                  <a:lnTo>
                    <a:pt x="839457" y="47828"/>
                  </a:lnTo>
                  <a:lnTo>
                    <a:pt x="825449" y="49758"/>
                  </a:lnTo>
                  <a:lnTo>
                    <a:pt x="814120" y="54317"/>
                  </a:lnTo>
                  <a:lnTo>
                    <a:pt x="805726" y="59677"/>
                  </a:lnTo>
                  <a:lnTo>
                    <a:pt x="800468" y="63969"/>
                  </a:lnTo>
                  <a:lnTo>
                    <a:pt x="803503" y="50812"/>
                  </a:lnTo>
                  <a:lnTo>
                    <a:pt x="758545" y="50812"/>
                  </a:lnTo>
                  <a:lnTo>
                    <a:pt x="717804" y="216395"/>
                  </a:lnTo>
                  <a:lnTo>
                    <a:pt x="762139" y="216395"/>
                  </a:lnTo>
                  <a:lnTo>
                    <a:pt x="795121" y="84277"/>
                  </a:lnTo>
                  <a:lnTo>
                    <a:pt x="804710" y="78905"/>
                  </a:lnTo>
                  <a:lnTo>
                    <a:pt x="819645" y="78905"/>
                  </a:lnTo>
                  <a:lnTo>
                    <a:pt x="817880" y="85483"/>
                  </a:lnTo>
                  <a:lnTo>
                    <a:pt x="814844" y="99225"/>
                  </a:lnTo>
                  <a:lnTo>
                    <a:pt x="785533" y="216395"/>
                  </a:lnTo>
                  <a:lnTo>
                    <a:pt x="830427" y="216395"/>
                  </a:lnTo>
                  <a:lnTo>
                    <a:pt x="861580" y="90855"/>
                  </a:lnTo>
                  <a:lnTo>
                    <a:pt x="864539" y="77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788472" y="239280"/>
              <a:ext cx="1125855" cy="430530"/>
            </a:xfrm>
            <a:custGeom>
              <a:avLst/>
              <a:gdLst/>
              <a:ahLst/>
              <a:cxnLst/>
              <a:rect l="l" t="t" r="r" b="b"/>
              <a:pathLst>
                <a:path w="1125854" h="430530">
                  <a:moveTo>
                    <a:pt x="144703" y="199872"/>
                  </a:moveTo>
                  <a:lnTo>
                    <a:pt x="144399" y="198653"/>
                  </a:lnTo>
                  <a:lnTo>
                    <a:pt x="144399" y="197129"/>
                  </a:lnTo>
                  <a:lnTo>
                    <a:pt x="533" y="166966"/>
                  </a:lnTo>
                  <a:lnTo>
                    <a:pt x="63" y="174764"/>
                  </a:lnTo>
                  <a:lnTo>
                    <a:pt x="0" y="182740"/>
                  </a:lnTo>
                  <a:lnTo>
                    <a:pt x="266" y="191046"/>
                  </a:lnTo>
                  <a:lnTo>
                    <a:pt x="838" y="199872"/>
                  </a:lnTo>
                  <a:lnTo>
                    <a:pt x="144703" y="199872"/>
                  </a:lnTo>
                  <a:close/>
                </a:path>
                <a:path w="1125854" h="430530">
                  <a:moveTo>
                    <a:pt x="147751" y="179768"/>
                  </a:moveTo>
                  <a:lnTo>
                    <a:pt x="14859" y="107251"/>
                  </a:lnTo>
                  <a:lnTo>
                    <a:pt x="11061" y="116408"/>
                  </a:lnTo>
                  <a:lnTo>
                    <a:pt x="7581" y="127088"/>
                  </a:lnTo>
                  <a:lnTo>
                    <a:pt x="4610" y="138061"/>
                  </a:lnTo>
                  <a:lnTo>
                    <a:pt x="2362" y="148082"/>
                  </a:lnTo>
                  <a:lnTo>
                    <a:pt x="146837" y="182511"/>
                  </a:lnTo>
                  <a:lnTo>
                    <a:pt x="147751" y="179768"/>
                  </a:lnTo>
                  <a:close/>
                </a:path>
                <a:path w="1125854" h="430530">
                  <a:moveTo>
                    <a:pt x="158419" y="163309"/>
                  </a:moveTo>
                  <a:lnTo>
                    <a:pt x="64541" y="41122"/>
                  </a:lnTo>
                  <a:lnTo>
                    <a:pt x="55295" y="49542"/>
                  </a:lnTo>
                  <a:lnTo>
                    <a:pt x="44577" y="60934"/>
                  </a:lnTo>
                  <a:lnTo>
                    <a:pt x="34531" y="73012"/>
                  </a:lnTo>
                  <a:lnTo>
                    <a:pt x="27355" y="83477"/>
                  </a:lnTo>
                  <a:lnTo>
                    <a:pt x="156591" y="165138"/>
                  </a:lnTo>
                  <a:lnTo>
                    <a:pt x="158419" y="163309"/>
                  </a:lnTo>
                  <a:close/>
                </a:path>
                <a:path w="1125854" h="430530">
                  <a:moveTo>
                    <a:pt x="174269" y="208102"/>
                  </a:moveTo>
                  <a:lnTo>
                    <a:pt x="132803" y="208241"/>
                  </a:lnTo>
                  <a:lnTo>
                    <a:pt x="87401" y="209016"/>
                  </a:lnTo>
                  <a:lnTo>
                    <a:pt x="42672" y="210934"/>
                  </a:lnTo>
                  <a:lnTo>
                    <a:pt x="3276" y="214503"/>
                  </a:lnTo>
                  <a:lnTo>
                    <a:pt x="5410" y="223647"/>
                  </a:lnTo>
                  <a:lnTo>
                    <a:pt x="7848" y="231254"/>
                  </a:lnTo>
                  <a:lnTo>
                    <a:pt x="10287" y="239179"/>
                  </a:lnTo>
                  <a:lnTo>
                    <a:pt x="12725" y="245579"/>
                  </a:lnTo>
                  <a:lnTo>
                    <a:pt x="64833" y="227774"/>
                  </a:lnTo>
                  <a:lnTo>
                    <a:pt x="117386" y="216217"/>
                  </a:lnTo>
                  <a:lnTo>
                    <a:pt x="157988" y="209969"/>
                  </a:lnTo>
                  <a:lnTo>
                    <a:pt x="174269" y="208102"/>
                  </a:lnTo>
                  <a:close/>
                </a:path>
                <a:path w="1125854" h="430530">
                  <a:moveTo>
                    <a:pt x="179146" y="150202"/>
                  </a:moveTo>
                  <a:lnTo>
                    <a:pt x="159943" y="0"/>
                  </a:lnTo>
                  <a:lnTo>
                    <a:pt x="143611" y="2730"/>
                  </a:lnTo>
                  <a:lnTo>
                    <a:pt x="126644" y="7264"/>
                  </a:lnTo>
                  <a:lnTo>
                    <a:pt x="109791" y="13576"/>
                  </a:lnTo>
                  <a:lnTo>
                    <a:pt x="93802" y="21615"/>
                  </a:lnTo>
                  <a:lnTo>
                    <a:pt x="176403" y="151117"/>
                  </a:lnTo>
                  <a:lnTo>
                    <a:pt x="177317" y="150812"/>
                  </a:lnTo>
                  <a:lnTo>
                    <a:pt x="178536" y="150507"/>
                  </a:lnTo>
                  <a:lnTo>
                    <a:pt x="179146" y="150202"/>
                  </a:lnTo>
                  <a:close/>
                </a:path>
                <a:path w="1125854" h="430530">
                  <a:moveTo>
                    <a:pt x="241033" y="208102"/>
                  </a:moveTo>
                  <a:lnTo>
                    <a:pt x="175641" y="212178"/>
                  </a:lnTo>
                  <a:lnTo>
                    <a:pt x="119608" y="222465"/>
                  </a:lnTo>
                  <a:lnTo>
                    <a:pt x="74117" y="236004"/>
                  </a:lnTo>
                  <a:lnTo>
                    <a:pt x="19431" y="261124"/>
                  </a:lnTo>
                  <a:lnTo>
                    <a:pt x="23088" y="269341"/>
                  </a:lnTo>
                  <a:lnTo>
                    <a:pt x="31927" y="281533"/>
                  </a:lnTo>
                  <a:lnTo>
                    <a:pt x="41376" y="294944"/>
                  </a:lnTo>
                  <a:lnTo>
                    <a:pt x="46863" y="299808"/>
                  </a:lnTo>
                  <a:lnTo>
                    <a:pt x="116547" y="254381"/>
                  </a:lnTo>
                  <a:lnTo>
                    <a:pt x="178917" y="226301"/>
                  </a:lnTo>
                  <a:lnTo>
                    <a:pt x="223431" y="212178"/>
                  </a:lnTo>
                  <a:lnTo>
                    <a:pt x="223291" y="212178"/>
                  </a:lnTo>
                  <a:lnTo>
                    <a:pt x="241033" y="208102"/>
                  </a:lnTo>
                  <a:close/>
                </a:path>
                <a:path w="1125854" h="430530">
                  <a:moveTo>
                    <a:pt x="259308" y="13690"/>
                  </a:moveTo>
                  <a:lnTo>
                    <a:pt x="248081" y="9067"/>
                  </a:lnTo>
                  <a:lnTo>
                    <a:pt x="234581" y="5016"/>
                  </a:lnTo>
                  <a:lnTo>
                    <a:pt x="220345" y="1879"/>
                  </a:lnTo>
                  <a:lnTo>
                    <a:pt x="206883" y="0"/>
                  </a:lnTo>
                  <a:lnTo>
                    <a:pt x="203530" y="148691"/>
                  </a:lnTo>
                  <a:lnTo>
                    <a:pt x="204444" y="148996"/>
                  </a:lnTo>
                  <a:lnTo>
                    <a:pt x="205054" y="148996"/>
                  </a:lnTo>
                  <a:lnTo>
                    <a:pt x="205968" y="149301"/>
                  </a:lnTo>
                  <a:lnTo>
                    <a:pt x="259308" y="13690"/>
                  </a:lnTo>
                  <a:close/>
                </a:path>
                <a:path w="1125854" h="430530">
                  <a:moveTo>
                    <a:pt x="273342" y="208102"/>
                  </a:moveTo>
                  <a:lnTo>
                    <a:pt x="221411" y="217906"/>
                  </a:lnTo>
                  <a:lnTo>
                    <a:pt x="171399" y="238633"/>
                  </a:lnTo>
                  <a:lnTo>
                    <a:pt x="126695" y="265493"/>
                  </a:lnTo>
                  <a:lnTo>
                    <a:pt x="90652" y="293674"/>
                  </a:lnTo>
                  <a:lnTo>
                    <a:pt x="66675" y="318401"/>
                  </a:lnTo>
                  <a:lnTo>
                    <a:pt x="68681" y="320128"/>
                  </a:lnTo>
                  <a:lnTo>
                    <a:pt x="101460" y="341223"/>
                  </a:lnTo>
                  <a:lnTo>
                    <a:pt x="117271" y="347649"/>
                  </a:lnTo>
                  <a:lnTo>
                    <a:pt x="169951" y="280085"/>
                  </a:lnTo>
                  <a:lnTo>
                    <a:pt x="220446" y="237197"/>
                  </a:lnTo>
                  <a:lnTo>
                    <a:pt x="258381" y="214655"/>
                  </a:lnTo>
                  <a:lnTo>
                    <a:pt x="273342" y="208102"/>
                  </a:lnTo>
                  <a:close/>
                </a:path>
                <a:path w="1125854" h="430530">
                  <a:moveTo>
                    <a:pt x="287350" y="208102"/>
                  </a:moveTo>
                  <a:lnTo>
                    <a:pt x="234962" y="238010"/>
                  </a:lnTo>
                  <a:lnTo>
                    <a:pt x="191185" y="283476"/>
                  </a:lnTo>
                  <a:lnTo>
                    <a:pt x="160223" y="328206"/>
                  </a:lnTo>
                  <a:lnTo>
                    <a:pt x="146227" y="355879"/>
                  </a:lnTo>
                  <a:lnTo>
                    <a:pt x="148539" y="356450"/>
                  </a:lnTo>
                  <a:lnTo>
                    <a:pt x="155562" y="357746"/>
                  </a:lnTo>
                  <a:lnTo>
                    <a:pt x="167449" y="359092"/>
                  </a:lnTo>
                  <a:lnTo>
                    <a:pt x="184327" y="359841"/>
                  </a:lnTo>
                  <a:lnTo>
                    <a:pt x="203212" y="358838"/>
                  </a:lnTo>
                  <a:lnTo>
                    <a:pt x="218617" y="356641"/>
                  </a:lnTo>
                  <a:lnTo>
                    <a:pt x="228993" y="354444"/>
                  </a:lnTo>
                  <a:lnTo>
                    <a:pt x="232791" y="353441"/>
                  </a:lnTo>
                  <a:lnTo>
                    <a:pt x="240296" y="294741"/>
                  </a:lnTo>
                  <a:lnTo>
                    <a:pt x="259156" y="248780"/>
                  </a:lnTo>
                  <a:lnTo>
                    <a:pt x="278485" y="218808"/>
                  </a:lnTo>
                  <a:lnTo>
                    <a:pt x="287350" y="208102"/>
                  </a:lnTo>
                  <a:close/>
                </a:path>
                <a:path w="1125854" h="430530">
                  <a:moveTo>
                    <a:pt x="334302" y="73736"/>
                  </a:moveTo>
                  <a:lnTo>
                    <a:pt x="328739" y="66078"/>
                  </a:lnTo>
                  <a:lnTo>
                    <a:pt x="322033" y="58420"/>
                  </a:lnTo>
                  <a:lnTo>
                    <a:pt x="314756" y="51104"/>
                  </a:lnTo>
                  <a:lnTo>
                    <a:pt x="307479" y="44475"/>
                  </a:lnTo>
                  <a:lnTo>
                    <a:pt x="226695" y="159956"/>
                  </a:lnTo>
                  <a:lnTo>
                    <a:pt x="227609" y="160261"/>
                  </a:lnTo>
                  <a:lnTo>
                    <a:pt x="228219" y="161175"/>
                  </a:lnTo>
                  <a:lnTo>
                    <a:pt x="228828" y="161785"/>
                  </a:lnTo>
                  <a:lnTo>
                    <a:pt x="334302" y="73736"/>
                  </a:lnTo>
                  <a:close/>
                </a:path>
                <a:path w="1125854" h="430530">
                  <a:moveTo>
                    <a:pt x="368439" y="166357"/>
                  </a:moveTo>
                  <a:lnTo>
                    <a:pt x="367639" y="158572"/>
                  </a:lnTo>
                  <a:lnTo>
                    <a:pt x="366610" y="151168"/>
                  </a:lnTo>
                  <a:lnTo>
                    <a:pt x="365353" y="144030"/>
                  </a:lnTo>
                  <a:lnTo>
                    <a:pt x="363867" y="137109"/>
                  </a:lnTo>
                  <a:lnTo>
                    <a:pt x="241947" y="183121"/>
                  </a:lnTo>
                  <a:lnTo>
                    <a:pt x="242557" y="184340"/>
                  </a:lnTo>
                  <a:lnTo>
                    <a:pt x="242557" y="184937"/>
                  </a:lnTo>
                  <a:lnTo>
                    <a:pt x="242862" y="185547"/>
                  </a:lnTo>
                  <a:lnTo>
                    <a:pt x="368439" y="166357"/>
                  </a:lnTo>
                  <a:close/>
                </a:path>
                <a:path w="1125854" h="430530">
                  <a:moveTo>
                    <a:pt x="413550" y="208102"/>
                  </a:moveTo>
                  <a:lnTo>
                    <a:pt x="372402" y="208102"/>
                  </a:lnTo>
                  <a:lnTo>
                    <a:pt x="372402" y="254419"/>
                  </a:lnTo>
                  <a:lnTo>
                    <a:pt x="363258" y="351002"/>
                  </a:lnTo>
                  <a:lnTo>
                    <a:pt x="330949" y="351002"/>
                  </a:lnTo>
                  <a:lnTo>
                    <a:pt x="372402" y="254419"/>
                  </a:lnTo>
                  <a:lnTo>
                    <a:pt x="372402" y="208102"/>
                  </a:lnTo>
                  <a:lnTo>
                    <a:pt x="355333" y="208102"/>
                  </a:lnTo>
                  <a:lnTo>
                    <a:pt x="251688" y="426872"/>
                  </a:lnTo>
                  <a:lnTo>
                    <a:pt x="298945" y="426872"/>
                  </a:lnTo>
                  <a:lnTo>
                    <a:pt x="317233" y="382384"/>
                  </a:lnTo>
                  <a:lnTo>
                    <a:pt x="360210" y="382384"/>
                  </a:lnTo>
                  <a:lnTo>
                    <a:pt x="355942" y="426872"/>
                  </a:lnTo>
                  <a:lnTo>
                    <a:pt x="402577" y="426872"/>
                  </a:lnTo>
                  <a:lnTo>
                    <a:pt x="404812" y="382384"/>
                  </a:lnTo>
                  <a:lnTo>
                    <a:pt x="406387" y="351002"/>
                  </a:lnTo>
                  <a:lnTo>
                    <a:pt x="411226" y="254419"/>
                  </a:lnTo>
                  <a:lnTo>
                    <a:pt x="413550" y="208102"/>
                  </a:lnTo>
                  <a:close/>
                </a:path>
                <a:path w="1125854" h="430530">
                  <a:moveTo>
                    <a:pt x="632587" y="280111"/>
                  </a:moveTo>
                  <a:lnTo>
                    <a:pt x="631913" y="269189"/>
                  </a:lnTo>
                  <a:lnTo>
                    <a:pt x="625017" y="259880"/>
                  </a:lnTo>
                  <a:lnTo>
                    <a:pt x="608025" y="255943"/>
                  </a:lnTo>
                  <a:lnTo>
                    <a:pt x="593915" y="258318"/>
                  </a:lnTo>
                  <a:lnTo>
                    <a:pt x="580669" y="263779"/>
                  </a:lnTo>
                  <a:lnTo>
                    <a:pt x="570039" y="269824"/>
                  </a:lnTo>
                  <a:lnTo>
                    <a:pt x="563816" y="273913"/>
                  </a:lnTo>
                  <a:lnTo>
                    <a:pt x="562317" y="269430"/>
                  </a:lnTo>
                  <a:lnTo>
                    <a:pt x="558342" y="263436"/>
                  </a:lnTo>
                  <a:lnTo>
                    <a:pt x="550710" y="258191"/>
                  </a:lnTo>
                  <a:lnTo>
                    <a:pt x="538213" y="255943"/>
                  </a:lnTo>
                  <a:lnTo>
                    <a:pt x="523443" y="257987"/>
                  </a:lnTo>
                  <a:lnTo>
                    <a:pt x="511429" y="262674"/>
                  </a:lnTo>
                  <a:lnTo>
                    <a:pt x="502678" y="267893"/>
                  </a:lnTo>
                  <a:lnTo>
                    <a:pt x="497662" y="271475"/>
                  </a:lnTo>
                  <a:lnTo>
                    <a:pt x="500710" y="259295"/>
                  </a:lnTo>
                  <a:lnTo>
                    <a:pt x="454990" y="259295"/>
                  </a:lnTo>
                  <a:lnTo>
                    <a:pt x="413258" y="426872"/>
                  </a:lnTo>
                  <a:lnTo>
                    <a:pt x="458978" y="426872"/>
                  </a:lnTo>
                  <a:lnTo>
                    <a:pt x="492506" y="291896"/>
                  </a:lnTo>
                  <a:lnTo>
                    <a:pt x="494614" y="290068"/>
                  </a:lnTo>
                  <a:lnTo>
                    <a:pt x="501319" y="286410"/>
                  </a:lnTo>
                  <a:lnTo>
                    <a:pt x="517207" y="286410"/>
                  </a:lnTo>
                  <a:lnTo>
                    <a:pt x="515378" y="293420"/>
                  </a:lnTo>
                  <a:lnTo>
                    <a:pt x="514769" y="295249"/>
                  </a:lnTo>
                  <a:lnTo>
                    <a:pt x="482142" y="426872"/>
                  </a:lnTo>
                  <a:lnTo>
                    <a:pt x="527240" y="426872"/>
                  </a:lnTo>
                  <a:lnTo>
                    <a:pt x="560489" y="292811"/>
                  </a:lnTo>
                  <a:lnTo>
                    <a:pt x="562914" y="291287"/>
                  </a:lnTo>
                  <a:lnTo>
                    <a:pt x="568401" y="287020"/>
                  </a:lnTo>
                  <a:lnTo>
                    <a:pt x="583323" y="287020"/>
                  </a:lnTo>
                  <a:lnTo>
                    <a:pt x="584860" y="291592"/>
                  </a:lnTo>
                  <a:lnTo>
                    <a:pt x="551014" y="426872"/>
                  </a:lnTo>
                  <a:lnTo>
                    <a:pt x="596734" y="426872"/>
                  </a:lnTo>
                  <a:lnTo>
                    <a:pt x="630897" y="288848"/>
                  </a:lnTo>
                  <a:lnTo>
                    <a:pt x="632587" y="280111"/>
                  </a:lnTo>
                  <a:close/>
                </a:path>
                <a:path w="1125854" h="430530">
                  <a:moveTo>
                    <a:pt x="762533" y="289229"/>
                  </a:moveTo>
                  <a:lnTo>
                    <a:pt x="761250" y="285191"/>
                  </a:lnTo>
                  <a:lnTo>
                    <a:pt x="757885" y="274637"/>
                  </a:lnTo>
                  <a:lnTo>
                    <a:pt x="743229" y="261594"/>
                  </a:lnTo>
                  <a:lnTo>
                    <a:pt x="720788" y="257289"/>
                  </a:lnTo>
                  <a:lnTo>
                    <a:pt x="720788" y="285191"/>
                  </a:lnTo>
                  <a:lnTo>
                    <a:pt x="718680" y="294030"/>
                  </a:lnTo>
                  <a:lnTo>
                    <a:pt x="711365" y="322668"/>
                  </a:lnTo>
                  <a:lnTo>
                    <a:pt x="682383" y="322668"/>
                  </a:lnTo>
                  <a:lnTo>
                    <a:pt x="688809" y="297675"/>
                  </a:lnTo>
                  <a:lnTo>
                    <a:pt x="690308" y="290982"/>
                  </a:lnTo>
                  <a:lnTo>
                    <a:pt x="697344" y="285191"/>
                  </a:lnTo>
                  <a:lnTo>
                    <a:pt x="720788" y="285191"/>
                  </a:lnTo>
                  <a:lnTo>
                    <a:pt x="720788" y="257289"/>
                  </a:lnTo>
                  <a:lnTo>
                    <a:pt x="665784" y="270865"/>
                  </a:lnTo>
                  <a:lnTo>
                    <a:pt x="643382" y="305003"/>
                  </a:lnTo>
                  <a:lnTo>
                    <a:pt x="624763" y="380250"/>
                  </a:lnTo>
                  <a:lnTo>
                    <a:pt x="622541" y="400481"/>
                  </a:lnTo>
                  <a:lnTo>
                    <a:pt x="622414" y="401586"/>
                  </a:lnTo>
                  <a:lnTo>
                    <a:pt x="622363" y="402031"/>
                  </a:lnTo>
                  <a:lnTo>
                    <a:pt x="628624" y="417537"/>
                  </a:lnTo>
                  <a:lnTo>
                    <a:pt x="644550" y="426834"/>
                  </a:lnTo>
                  <a:lnTo>
                    <a:pt x="671131" y="429920"/>
                  </a:lnTo>
                  <a:lnTo>
                    <a:pt x="699706" y="425513"/>
                  </a:lnTo>
                  <a:lnTo>
                    <a:pt x="719594" y="414566"/>
                  </a:lnTo>
                  <a:lnTo>
                    <a:pt x="731177" y="401586"/>
                  </a:lnTo>
                  <a:lnTo>
                    <a:pt x="732167" y="400481"/>
                  </a:lnTo>
                  <a:lnTo>
                    <a:pt x="738797" y="386651"/>
                  </a:lnTo>
                  <a:lnTo>
                    <a:pt x="743051" y="369900"/>
                  </a:lnTo>
                  <a:lnTo>
                    <a:pt x="699782" y="369900"/>
                  </a:lnTo>
                  <a:lnTo>
                    <a:pt x="695591" y="386346"/>
                  </a:lnTo>
                  <a:lnTo>
                    <a:pt x="693445" y="394576"/>
                  </a:lnTo>
                  <a:lnTo>
                    <a:pt x="693356" y="394881"/>
                  </a:lnTo>
                  <a:lnTo>
                    <a:pt x="685761" y="401586"/>
                  </a:lnTo>
                  <a:lnTo>
                    <a:pt x="666546" y="401586"/>
                  </a:lnTo>
                  <a:lnTo>
                    <a:pt x="664514" y="394881"/>
                  </a:lnTo>
                  <a:lnTo>
                    <a:pt x="664425" y="394576"/>
                  </a:lnTo>
                  <a:lnTo>
                    <a:pt x="666457" y="386651"/>
                  </a:lnTo>
                  <a:lnTo>
                    <a:pt x="675398" y="350697"/>
                  </a:lnTo>
                  <a:lnTo>
                    <a:pt x="748538" y="350697"/>
                  </a:lnTo>
                  <a:lnTo>
                    <a:pt x="755891" y="322668"/>
                  </a:lnTo>
                  <a:lnTo>
                    <a:pt x="761949" y="299504"/>
                  </a:lnTo>
                  <a:lnTo>
                    <a:pt x="762444" y="290982"/>
                  </a:lnTo>
                  <a:lnTo>
                    <a:pt x="762533" y="289229"/>
                  </a:lnTo>
                  <a:close/>
                </a:path>
                <a:path w="1125854" h="430530">
                  <a:moveTo>
                    <a:pt x="884186" y="255943"/>
                  </a:moveTo>
                  <a:lnTo>
                    <a:pt x="866749" y="257327"/>
                  </a:lnTo>
                  <a:lnTo>
                    <a:pt x="852563" y="261086"/>
                  </a:lnTo>
                  <a:lnTo>
                    <a:pt x="839863" y="267296"/>
                  </a:lnTo>
                  <a:lnTo>
                    <a:pt x="826884" y="276047"/>
                  </a:lnTo>
                  <a:lnTo>
                    <a:pt x="831151" y="259295"/>
                  </a:lnTo>
                  <a:lnTo>
                    <a:pt x="787882" y="259295"/>
                  </a:lnTo>
                  <a:lnTo>
                    <a:pt x="746099" y="426872"/>
                  </a:lnTo>
                  <a:lnTo>
                    <a:pt x="789381" y="426872"/>
                  </a:lnTo>
                  <a:lnTo>
                    <a:pt x="816521" y="318401"/>
                  </a:lnTo>
                  <a:lnTo>
                    <a:pt x="819492" y="308775"/>
                  </a:lnTo>
                  <a:lnTo>
                    <a:pt x="825881" y="298297"/>
                  </a:lnTo>
                  <a:lnTo>
                    <a:pt x="838111" y="289864"/>
                  </a:lnTo>
                  <a:lnTo>
                    <a:pt x="858583" y="286410"/>
                  </a:lnTo>
                  <a:lnTo>
                    <a:pt x="864349" y="286410"/>
                  </a:lnTo>
                  <a:lnTo>
                    <a:pt x="876261" y="288239"/>
                  </a:lnTo>
                  <a:lnTo>
                    <a:pt x="884186" y="255943"/>
                  </a:lnTo>
                  <a:close/>
                </a:path>
                <a:path w="1125854" h="430530">
                  <a:moveTo>
                    <a:pt x="992708" y="289229"/>
                  </a:moveTo>
                  <a:lnTo>
                    <a:pt x="991438" y="285191"/>
                  </a:lnTo>
                  <a:lnTo>
                    <a:pt x="988123" y="274637"/>
                  </a:lnTo>
                  <a:lnTo>
                    <a:pt x="973480" y="261594"/>
                  </a:lnTo>
                  <a:lnTo>
                    <a:pt x="950950" y="257289"/>
                  </a:lnTo>
                  <a:lnTo>
                    <a:pt x="950950" y="285191"/>
                  </a:lnTo>
                  <a:lnTo>
                    <a:pt x="941806" y="322668"/>
                  </a:lnTo>
                  <a:lnTo>
                    <a:pt x="912545" y="322668"/>
                  </a:lnTo>
                  <a:lnTo>
                    <a:pt x="918933" y="297675"/>
                  </a:lnTo>
                  <a:lnTo>
                    <a:pt x="920470" y="290982"/>
                  </a:lnTo>
                  <a:lnTo>
                    <a:pt x="927455" y="285191"/>
                  </a:lnTo>
                  <a:lnTo>
                    <a:pt x="950950" y="285191"/>
                  </a:lnTo>
                  <a:lnTo>
                    <a:pt x="950950" y="257289"/>
                  </a:lnTo>
                  <a:lnTo>
                    <a:pt x="895921" y="270865"/>
                  </a:lnTo>
                  <a:lnTo>
                    <a:pt x="873493" y="305003"/>
                  </a:lnTo>
                  <a:lnTo>
                    <a:pt x="854925" y="380250"/>
                  </a:lnTo>
                  <a:lnTo>
                    <a:pt x="852741" y="401586"/>
                  </a:lnTo>
                  <a:lnTo>
                    <a:pt x="852690" y="402031"/>
                  </a:lnTo>
                  <a:lnTo>
                    <a:pt x="859040" y="417537"/>
                  </a:lnTo>
                  <a:lnTo>
                    <a:pt x="874991" y="426834"/>
                  </a:lnTo>
                  <a:lnTo>
                    <a:pt x="901573" y="429920"/>
                  </a:lnTo>
                  <a:lnTo>
                    <a:pt x="930008" y="425513"/>
                  </a:lnTo>
                  <a:lnTo>
                    <a:pt x="961567" y="401586"/>
                  </a:lnTo>
                  <a:lnTo>
                    <a:pt x="973175" y="369900"/>
                  </a:lnTo>
                  <a:lnTo>
                    <a:pt x="929894" y="369900"/>
                  </a:lnTo>
                  <a:lnTo>
                    <a:pt x="923594" y="394576"/>
                  </a:lnTo>
                  <a:lnTo>
                    <a:pt x="923518" y="394881"/>
                  </a:lnTo>
                  <a:lnTo>
                    <a:pt x="916203" y="401586"/>
                  </a:lnTo>
                  <a:lnTo>
                    <a:pt x="896696" y="401586"/>
                  </a:lnTo>
                  <a:lnTo>
                    <a:pt x="894638" y="394881"/>
                  </a:lnTo>
                  <a:lnTo>
                    <a:pt x="894549" y="394576"/>
                  </a:lnTo>
                  <a:lnTo>
                    <a:pt x="896620" y="386651"/>
                  </a:lnTo>
                  <a:lnTo>
                    <a:pt x="905522" y="350697"/>
                  </a:lnTo>
                  <a:lnTo>
                    <a:pt x="978992" y="350697"/>
                  </a:lnTo>
                  <a:lnTo>
                    <a:pt x="986155" y="322668"/>
                  </a:lnTo>
                  <a:lnTo>
                    <a:pt x="992073" y="299504"/>
                  </a:lnTo>
                  <a:lnTo>
                    <a:pt x="992593" y="290982"/>
                  </a:lnTo>
                  <a:lnTo>
                    <a:pt x="992708" y="289229"/>
                  </a:lnTo>
                  <a:close/>
                </a:path>
                <a:path w="1125854" h="430530">
                  <a:moveTo>
                    <a:pt x="1125664" y="286270"/>
                  </a:moveTo>
                  <a:lnTo>
                    <a:pt x="1125486" y="271932"/>
                  </a:lnTo>
                  <a:lnTo>
                    <a:pt x="1118273" y="260565"/>
                  </a:lnTo>
                  <a:lnTo>
                    <a:pt x="1099997" y="255943"/>
                  </a:lnTo>
                  <a:lnTo>
                    <a:pt x="1086104" y="257949"/>
                  </a:lnTo>
                  <a:lnTo>
                    <a:pt x="1074737" y="262686"/>
                  </a:lnTo>
                  <a:lnTo>
                    <a:pt x="1066177" y="268147"/>
                  </a:lnTo>
                  <a:lnTo>
                    <a:pt x="1060665" y="272389"/>
                  </a:lnTo>
                  <a:lnTo>
                    <a:pt x="1064031" y="259295"/>
                  </a:lnTo>
                  <a:lnTo>
                    <a:pt x="1018933" y="259295"/>
                  </a:lnTo>
                  <a:lnTo>
                    <a:pt x="977163" y="426872"/>
                  </a:lnTo>
                  <a:lnTo>
                    <a:pt x="1022261" y="426872"/>
                  </a:lnTo>
                  <a:lnTo>
                    <a:pt x="1055497" y="293116"/>
                  </a:lnTo>
                  <a:lnTo>
                    <a:pt x="1060056" y="290677"/>
                  </a:lnTo>
                  <a:lnTo>
                    <a:pt x="1065250" y="287629"/>
                  </a:lnTo>
                  <a:lnTo>
                    <a:pt x="1070419" y="287629"/>
                  </a:lnTo>
                  <a:lnTo>
                    <a:pt x="1075944" y="288886"/>
                  </a:lnTo>
                  <a:lnTo>
                    <a:pt x="1078001" y="292696"/>
                  </a:lnTo>
                  <a:lnTo>
                    <a:pt x="1077493" y="299072"/>
                  </a:lnTo>
                  <a:lnTo>
                    <a:pt x="1045756" y="426872"/>
                  </a:lnTo>
                  <a:lnTo>
                    <a:pt x="1091145" y="426872"/>
                  </a:lnTo>
                  <a:lnTo>
                    <a:pt x="1122832" y="299808"/>
                  </a:lnTo>
                  <a:lnTo>
                    <a:pt x="1125664" y="28627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999232" y="2449067"/>
              <a:ext cx="6356985" cy="1960245"/>
            </a:xfrm>
            <a:custGeom>
              <a:avLst/>
              <a:gdLst/>
              <a:ahLst/>
              <a:cxnLst/>
              <a:rect l="l" t="t" r="r" b="b"/>
              <a:pathLst>
                <a:path w="6356984" h="1960245">
                  <a:moveTo>
                    <a:pt x="6356604" y="0"/>
                  </a:moveTo>
                  <a:lnTo>
                    <a:pt x="0" y="0"/>
                  </a:lnTo>
                  <a:lnTo>
                    <a:pt x="0" y="1959863"/>
                  </a:lnTo>
                  <a:lnTo>
                    <a:pt x="6356604" y="1959863"/>
                  </a:lnTo>
                  <a:lnTo>
                    <a:pt x="6356604" y="0"/>
                  </a:lnTo>
                  <a:close/>
                </a:path>
              </a:pathLst>
            </a:custGeom>
            <a:solidFill>
              <a:srgbClr val="7E7E7E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2711195"/>
              <a:ext cx="5543550" cy="89992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567" y="3297935"/>
              <a:ext cx="4045458" cy="56768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6911" y="3665232"/>
              <a:ext cx="1677162" cy="51128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8511" y="3665232"/>
              <a:ext cx="381762" cy="51128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8720" y="3665232"/>
              <a:ext cx="3886962" cy="511289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999232" y="2449067"/>
            <a:ext cx="6356985" cy="1960245"/>
          </a:xfrm>
          <a:prstGeom prst="rect">
            <a:avLst/>
          </a:prstGeom>
          <a:ln w="57150">
            <a:solidFill>
              <a:srgbClr val="FFFFFF"/>
            </a:solidFill>
          </a:ln>
        </p:spPr>
        <p:txBody>
          <a:bodyPr wrap="square" lIns="0" tIns="38290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01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Symposium</a:t>
            </a:r>
            <a:endParaRPr sz="32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43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Ameren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Journey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Kisha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Hines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Sustainability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793605" y="2420492"/>
            <a:ext cx="2020570" cy="2020570"/>
            <a:chOff x="9793605" y="2420492"/>
            <a:chExt cx="2020570" cy="2020570"/>
          </a:xfrm>
        </p:grpSpPr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22180" y="2449067"/>
              <a:ext cx="1962912" cy="196291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822180" y="2449067"/>
              <a:ext cx="1963420" cy="1963420"/>
            </a:xfrm>
            <a:custGeom>
              <a:avLst/>
              <a:gdLst/>
              <a:ahLst/>
              <a:cxnLst/>
              <a:rect l="l" t="t" r="r" b="b"/>
              <a:pathLst>
                <a:path w="1963420" h="1963420">
                  <a:moveTo>
                    <a:pt x="0" y="981456"/>
                  </a:moveTo>
                  <a:lnTo>
                    <a:pt x="1131" y="933904"/>
                  </a:lnTo>
                  <a:lnTo>
                    <a:pt x="4492" y="886936"/>
                  </a:lnTo>
                  <a:lnTo>
                    <a:pt x="10031" y="840603"/>
                  </a:lnTo>
                  <a:lnTo>
                    <a:pt x="17697" y="794958"/>
                  </a:lnTo>
                  <a:lnTo>
                    <a:pt x="27437" y="750051"/>
                  </a:lnTo>
                  <a:lnTo>
                    <a:pt x="39202" y="705933"/>
                  </a:lnTo>
                  <a:lnTo>
                    <a:pt x="52938" y="662657"/>
                  </a:lnTo>
                  <a:lnTo>
                    <a:pt x="68595" y="620273"/>
                  </a:lnTo>
                  <a:lnTo>
                    <a:pt x="86122" y="578833"/>
                  </a:lnTo>
                  <a:lnTo>
                    <a:pt x="105467" y="538388"/>
                  </a:lnTo>
                  <a:lnTo>
                    <a:pt x="126578" y="498990"/>
                  </a:lnTo>
                  <a:lnTo>
                    <a:pt x="149404" y="460690"/>
                  </a:lnTo>
                  <a:lnTo>
                    <a:pt x="173894" y="423540"/>
                  </a:lnTo>
                  <a:lnTo>
                    <a:pt x="199997" y="387591"/>
                  </a:lnTo>
                  <a:lnTo>
                    <a:pt x="227660" y="352894"/>
                  </a:lnTo>
                  <a:lnTo>
                    <a:pt x="256833" y="319502"/>
                  </a:lnTo>
                  <a:lnTo>
                    <a:pt x="287464" y="287464"/>
                  </a:lnTo>
                  <a:lnTo>
                    <a:pt x="319502" y="256833"/>
                  </a:lnTo>
                  <a:lnTo>
                    <a:pt x="352894" y="227660"/>
                  </a:lnTo>
                  <a:lnTo>
                    <a:pt x="387591" y="199997"/>
                  </a:lnTo>
                  <a:lnTo>
                    <a:pt x="423540" y="173894"/>
                  </a:lnTo>
                  <a:lnTo>
                    <a:pt x="460690" y="149404"/>
                  </a:lnTo>
                  <a:lnTo>
                    <a:pt x="498990" y="126578"/>
                  </a:lnTo>
                  <a:lnTo>
                    <a:pt x="538388" y="105467"/>
                  </a:lnTo>
                  <a:lnTo>
                    <a:pt x="578833" y="86122"/>
                  </a:lnTo>
                  <a:lnTo>
                    <a:pt x="620273" y="68595"/>
                  </a:lnTo>
                  <a:lnTo>
                    <a:pt x="662657" y="52938"/>
                  </a:lnTo>
                  <a:lnTo>
                    <a:pt x="705933" y="39202"/>
                  </a:lnTo>
                  <a:lnTo>
                    <a:pt x="750051" y="27437"/>
                  </a:lnTo>
                  <a:lnTo>
                    <a:pt x="794958" y="17697"/>
                  </a:lnTo>
                  <a:lnTo>
                    <a:pt x="840603" y="10031"/>
                  </a:lnTo>
                  <a:lnTo>
                    <a:pt x="886936" y="4492"/>
                  </a:lnTo>
                  <a:lnTo>
                    <a:pt x="933904" y="1131"/>
                  </a:lnTo>
                  <a:lnTo>
                    <a:pt x="981455" y="0"/>
                  </a:lnTo>
                  <a:lnTo>
                    <a:pt x="1029007" y="1131"/>
                  </a:lnTo>
                  <a:lnTo>
                    <a:pt x="1075975" y="4492"/>
                  </a:lnTo>
                  <a:lnTo>
                    <a:pt x="1122308" y="10031"/>
                  </a:lnTo>
                  <a:lnTo>
                    <a:pt x="1167953" y="17697"/>
                  </a:lnTo>
                  <a:lnTo>
                    <a:pt x="1212860" y="27437"/>
                  </a:lnTo>
                  <a:lnTo>
                    <a:pt x="1256978" y="39202"/>
                  </a:lnTo>
                  <a:lnTo>
                    <a:pt x="1300254" y="52938"/>
                  </a:lnTo>
                  <a:lnTo>
                    <a:pt x="1342638" y="68595"/>
                  </a:lnTo>
                  <a:lnTo>
                    <a:pt x="1384078" y="86122"/>
                  </a:lnTo>
                  <a:lnTo>
                    <a:pt x="1424523" y="105467"/>
                  </a:lnTo>
                  <a:lnTo>
                    <a:pt x="1463921" y="126578"/>
                  </a:lnTo>
                  <a:lnTo>
                    <a:pt x="1502221" y="149404"/>
                  </a:lnTo>
                  <a:lnTo>
                    <a:pt x="1539371" y="173894"/>
                  </a:lnTo>
                  <a:lnTo>
                    <a:pt x="1575320" y="199997"/>
                  </a:lnTo>
                  <a:lnTo>
                    <a:pt x="1610017" y="227660"/>
                  </a:lnTo>
                  <a:lnTo>
                    <a:pt x="1643409" y="256833"/>
                  </a:lnTo>
                  <a:lnTo>
                    <a:pt x="1675447" y="287464"/>
                  </a:lnTo>
                  <a:lnTo>
                    <a:pt x="1706078" y="319502"/>
                  </a:lnTo>
                  <a:lnTo>
                    <a:pt x="1735251" y="352894"/>
                  </a:lnTo>
                  <a:lnTo>
                    <a:pt x="1762914" y="387591"/>
                  </a:lnTo>
                  <a:lnTo>
                    <a:pt x="1789017" y="423540"/>
                  </a:lnTo>
                  <a:lnTo>
                    <a:pt x="1813507" y="460690"/>
                  </a:lnTo>
                  <a:lnTo>
                    <a:pt x="1836333" y="498990"/>
                  </a:lnTo>
                  <a:lnTo>
                    <a:pt x="1857444" y="538388"/>
                  </a:lnTo>
                  <a:lnTo>
                    <a:pt x="1876789" y="578833"/>
                  </a:lnTo>
                  <a:lnTo>
                    <a:pt x="1894316" y="620273"/>
                  </a:lnTo>
                  <a:lnTo>
                    <a:pt x="1909973" y="662657"/>
                  </a:lnTo>
                  <a:lnTo>
                    <a:pt x="1923709" y="705933"/>
                  </a:lnTo>
                  <a:lnTo>
                    <a:pt x="1935474" y="750051"/>
                  </a:lnTo>
                  <a:lnTo>
                    <a:pt x="1945214" y="794958"/>
                  </a:lnTo>
                  <a:lnTo>
                    <a:pt x="1952880" y="840603"/>
                  </a:lnTo>
                  <a:lnTo>
                    <a:pt x="1958419" y="886936"/>
                  </a:lnTo>
                  <a:lnTo>
                    <a:pt x="1961780" y="933904"/>
                  </a:lnTo>
                  <a:lnTo>
                    <a:pt x="1962912" y="981456"/>
                  </a:lnTo>
                  <a:lnTo>
                    <a:pt x="1961780" y="1029007"/>
                  </a:lnTo>
                  <a:lnTo>
                    <a:pt x="1958419" y="1075975"/>
                  </a:lnTo>
                  <a:lnTo>
                    <a:pt x="1952880" y="1122308"/>
                  </a:lnTo>
                  <a:lnTo>
                    <a:pt x="1945214" y="1167953"/>
                  </a:lnTo>
                  <a:lnTo>
                    <a:pt x="1935474" y="1212860"/>
                  </a:lnTo>
                  <a:lnTo>
                    <a:pt x="1923709" y="1256978"/>
                  </a:lnTo>
                  <a:lnTo>
                    <a:pt x="1909973" y="1300254"/>
                  </a:lnTo>
                  <a:lnTo>
                    <a:pt x="1894316" y="1342638"/>
                  </a:lnTo>
                  <a:lnTo>
                    <a:pt x="1876789" y="1384078"/>
                  </a:lnTo>
                  <a:lnTo>
                    <a:pt x="1857444" y="1424523"/>
                  </a:lnTo>
                  <a:lnTo>
                    <a:pt x="1836333" y="1463921"/>
                  </a:lnTo>
                  <a:lnTo>
                    <a:pt x="1813507" y="1502221"/>
                  </a:lnTo>
                  <a:lnTo>
                    <a:pt x="1789017" y="1539371"/>
                  </a:lnTo>
                  <a:lnTo>
                    <a:pt x="1762914" y="1575320"/>
                  </a:lnTo>
                  <a:lnTo>
                    <a:pt x="1735251" y="1610017"/>
                  </a:lnTo>
                  <a:lnTo>
                    <a:pt x="1706078" y="1643409"/>
                  </a:lnTo>
                  <a:lnTo>
                    <a:pt x="1675447" y="1675447"/>
                  </a:lnTo>
                  <a:lnTo>
                    <a:pt x="1643409" y="1706078"/>
                  </a:lnTo>
                  <a:lnTo>
                    <a:pt x="1610017" y="1735251"/>
                  </a:lnTo>
                  <a:lnTo>
                    <a:pt x="1575320" y="1762914"/>
                  </a:lnTo>
                  <a:lnTo>
                    <a:pt x="1539371" y="1789017"/>
                  </a:lnTo>
                  <a:lnTo>
                    <a:pt x="1502221" y="1813507"/>
                  </a:lnTo>
                  <a:lnTo>
                    <a:pt x="1463921" y="1836333"/>
                  </a:lnTo>
                  <a:lnTo>
                    <a:pt x="1424523" y="1857444"/>
                  </a:lnTo>
                  <a:lnTo>
                    <a:pt x="1384078" y="1876789"/>
                  </a:lnTo>
                  <a:lnTo>
                    <a:pt x="1342638" y="1894316"/>
                  </a:lnTo>
                  <a:lnTo>
                    <a:pt x="1300254" y="1909973"/>
                  </a:lnTo>
                  <a:lnTo>
                    <a:pt x="1256978" y="1923709"/>
                  </a:lnTo>
                  <a:lnTo>
                    <a:pt x="1212860" y="1935474"/>
                  </a:lnTo>
                  <a:lnTo>
                    <a:pt x="1167953" y="1945214"/>
                  </a:lnTo>
                  <a:lnTo>
                    <a:pt x="1122308" y="1952880"/>
                  </a:lnTo>
                  <a:lnTo>
                    <a:pt x="1075975" y="1958419"/>
                  </a:lnTo>
                  <a:lnTo>
                    <a:pt x="1029007" y="1961780"/>
                  </a:lnTo>
                  <a:lnTo>
                    <a:pt x="981455" y="1962912"/>
                  </a:lnTo>
                  <a:lnTo>
                    <a:pt x="933904" y="1961780"/>
                  </a:lnTo>
                  <a:lnTo>
                    <a:pt x="886936" y="1958419"/>
                  </a:lnTo>
                  <a:lnTo>
                    <a:pt x="840603" y="1952880"/>
                  </a:lnTo>
                  <a:lnTo>
                    <a:pt x="794958" y="1945214"/>
                  </a:lnTo>
                  <a:lnTo>
                    <a:pt x="750051" y="1935474"/>
                  </a:lnTo>
                  <a:lnTo>
                    <a:pt x="705933" y="1923709"/>
                  </a:lnTo>
                  <a:lnTo>
                    <a:pt x="662657" y="1909973"/>
                  </a:lnTo>
                  <a:lnTo>
                    <a:pt x="620273" y="1894316"/>
                  </a:lnTo>
                  <a:lnTo>
                    <a:pt x="578833" y="1876789"/>
                  </a:lnTo>
                  <a:lnTo>
                    <a:pt x="538388" y="1857444"/>
                  </a:lnTo>
                  <a:lnTo>
                    <a:pt x="498990" y="1836333"/>
                  </a:lnTo>
                  <a:lnTo>
                    <a:pt x="460690" y="1813507"/>
                  </a:lnTo>
                  <a:lnTo>
                    <a:pt x="423540" y="1789017"/>
                  </a:lnTo>
                  <a:lnTo>
                    <a:pt x="387591" y="1762914"/>
                  </a:lnTo>
                  <a:lnTo>
                    <a:pt x="352894" y="1735251"/>
                  </a:lnTo>
                  <a:lnTo>
                    <a:pt x="319502" y="1706078"/>
                  </a:lnTo>
                  <a:lnTo>
                    <a:pt x="287464" y="1675447"/>
                  </a:lnTo>
                  <a:lnTo>
                    <a:pt x="256833" y="1643409"/>
                  </a:lnTo>
                  <a:lnTo>
                    <a:pt x="227660" y="1610017"/>
                  </a:lnTo>
                  <a:lnTo>
                    <a:pt x="199997" y="1575320"/>
                  </a:lnTo>
                  <a:lnTo>
                    <a:pt x="173894" y="1539371"/>
                  </a:lnTo>
                  <a:lnTo>
                    <a:pt x="149404" y="1502221"/>
                  </a:lnTo>
                  <a:lnTo>
                    <a:pt x="126578" y="1463921"/>
                  </a:lnTo>
                  <a:lnTo>
                    <a:pt x="105467" y="1424523"/>
                  </a:lnTo>
                  <a:lnTo>
                    <a:pt x="86122" y="1384078"/>
                  </a:lnTo>
                  <a:lnTo>
                    <a:pt x="68595" y="1342638"/>
                  </a:lnTo>
                  <a:lnTo>
                    <a:pt x="52938" y="1300254"/>
                  </a:lnTo>
                  <a:lnTo>
                    <a:pt x="39202" y="1256978"/>
                  </a:lnTo>
                  <a:lnTo>
                    <a:pt x="27437" y="1212860"/>
                  </a:lnTo>
                  <a:lnTo>
                    <a:pt x="17697" y="1167953"/>
                  </a:lnTo>
                  <a:lnTo>
                    <a:pt x="10031" y="1122308"/>
                  </a:lnTo>
                  <a:lnTo>
                    <a:pt x="4492" y="1075975"/>
                  </a:lnTo>
                  <a:lnTo>
                    <a:pt x="1131" y="1029007"/>
                  </a:lnTo>
                  <a:lnTo>
                    <a:pt x="0" y="981456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0791443" y="242315"/>
            <a:ext cx="1110615" cy="426720"/>
            <a:chOff x="10791443" y="242315"/>
            <a:chExt cx="1110615" cy="426720"/>
          </a:xfrm>
        </p:grpSpPr>
        <p:sp>
          <p:nvSpPr>
            <p:cNvPr id="8" name="object 8" descr=""/>
            <p:cNvSpPr/>
            <p:nvPr/>
          </p:nvSpPr>
          <p:spPr>
            <a:xfrm>
              <a:off x="10791444" y="242328"/>
              <a:ext cx="280670" cy="356870"/>
            </a:xfrm>
            <a:custGeom>
              <a:avLst/>
              <a:gdLst/>
              <a:ahLst/>
              <a:cxnLst/>
              <a:rect l="l" t="t" r="r" b="b"/>
              <a:pathLst>
                <a:path w="280670" h="356870">
                  <a:moveTo>
                    <a:pt x="153035" y="162420"/>
                  </a:moveTo>
                  <a:lnTo>
                    <a:pt x="60960" y="41402"/>
                  </a:lnTo>
                  <a:lnTo>
                    <a:pt x="51562" y="49517"/>
                  </a:lnTo>
                  <a:lnTo>
                    <a:pt x="40894" y="60693"/>
                  </a:lnTo>
                  <a:lnTo>
                    <a:pt x="30988" y="72758"/>
                  </a:lnTo>
                  <a:lnTo>
                    <a:pt x="23876" y="83299"/>
                  </a:lnTo>
                  <a:lnTo>
                    <a:pt x="151257" y="164198"/>
                  </a:lnTo>
                  <a:lnTo>
                    <a:pt x="151892" y="163055"/>
                  </a:lnTo>
                  <a:lnTo>
                    <a:pt x="152400" y="163055"/>
                  </a:lnTo>
                  <a:lnTo>
                    <a:pt x="153035" y="162420"/>
                  </a:lnTo>
                  <a:close/>
                </a:path>
                <a:path w="280670" h="356870">
                  <a:moveTo>
                    <a:pt x="169164" y="206108"/>
                  </a:moveTo>
                  <a:lnTo>
                    <a:pt x="128143" y="206362"/>
                  </a:lnTo>
                  <a:lnTo>
                    <a:pt x="83185" y="207251"/>
                  </a:lnTo>
                  <a:lnTo>
                    <a:pt x="38989" y="209156"/>
                  </a:lnTo>
                  <a:lnTo>
                    <a:pt x="0" y="212712"/>
                  </a:lnTo>
                  <a:lnTo>
                    <a:pt x="2413" y="221729"/>
                  </a:lnTo>
                  <a:lnTo>
                    <a:pt x="7239" y="237350"/>
                  </a:lnTo>
                  <a:lnTo>
                    <a:pt x="9525" y="243319"/>
                  </a:lnTo>
                  <a:lnTo>
                    <a:pt x="60960" y="225666"/>
                  </a:lnTo>
                  <a:lnTo>
                    <a:pt x="112903" y="214109"/>
                  </a:lnTo>
                  <a:lnTo>
                    <a:pt x="153035" y="208013"/>
                  </a:lnTo>
                  <a:lnTo>
                    <a:pt x="169164" y="206108"/>
                  </a:lnTo>
                  <a:close/>
                </a:path>
                <a:path w="280670" h="356870">
                  <a:moveTo>
                    <a:pt x="173990" y="149212"/>
                  </a:moveTo>
                  <a:lnTo>
                    <a:pt x="154813" y="0"/>
                  </a:lnTo>
                  <a:lnTo>
                    <a:pt x="138684" y="3048"/>
                  </a:lnTo>
                  <a:lnTo>
                    <a:pt x="121920" y="7607"/>
                  </a:lnTo>
                  <a:lnTo>
                    <a:pt x="105283" y="13830"/>
                  </a:lnTo>
                  <a:lnTo>
                    <a:pt x="89027" y="21577"/>
                  </a:lnTo>
                  <a:lnTo>
                    <a:pt x="170942" y="150355"/>
                  </a:lnTo>
                  <a:lnTo>
                    <a:pt x="173355" y="149212"/>
                  </a:lnTo>
                  <a:lnTo>
                    <a:pt x="173990" y="149212"/>
                  </a:lnTo>
                  <a:close/>
                </a:path>
                <a:path w="280670" h="356870">
                  <a:moveTo>
                    <a:pt x="234950" y="206108"/>
                  </a:moveTo>
                  <a:lnTo>
                    <a:pt x="155575" y="212331"/>
                  </a:lnTo>
                  <a:lnTo>
                    <a:pt x="91186" y="226936"/>
                  </a:lnTo>
                  <a:lnTo>
                    <a:pt x="44069" y="244335"/>
                  </a:lnTo>
                  <a:lnTo>
                    <a:pt x="16129" y="258940"/>
                  </a:lnTo>
                  <a:lnTo>
                    <a:pt x="19685" y="267322"/>
                  </a:lnTo>
                  <a:lnTo>
                    <a:pt x="28067" y="279260"/>
                  </a:lnTo>
                  <a:lnTo>
                    <a:pt x="37719" y="292468"/>
                  </a:lnTo>
                  <a:lnTo>
                    <a:pt x="43053" y="297294"/>
                  </a:lnTo>
                  <a:lnTo>
                    <a:pt x="111887" y="252209"/>
                  </a:lnTo>
                  <a:lnTo>
                    <a:pt x="173482" y="224269"/>
                  </a:lnTo>
                  <a:lnTo>
                    <a:pt x="217932" y="210172"/>
                  </a:lnTo>
                  <a:lnTo>
                    <a:pt x="234950" y="206108"/>
                  </a:lnTo>
                  <a:close/>
                </a:path>
                <a:path w="280670" h="356870">
                  <a:moveTo>
                    <a:pt x="252857" y="13703"/>
                  </a:moveTo>
                  <a:lnTo>
                    <a:pt x="241808" y="9398"/>
                  </a:lnTo>
                  <a:lnTo>
                    <a:pt x="228346" y="5321"/>
                  </a:lnTo>
                  <a:lnTo>
                    <a:pt x="214249" y="2019"/>
                  </a:lnTo>
                  <a:lnTo>
                    <a:pt x="200787" y="0"/>
                  </a:lnTo>
                  <a:lnTo>
                    <a:pt x="197866" y="148069"/>
                  </a:lnTo>
                  <a:lnTo>
                    <a:pt x="200279" y="148069"/>
                  </a:lnTo>
                  <a:lnTo>
                    <a:pt x="252857" y="13703"/>
                  </a:lnTo>
                  <a:close/>
                </a:path>
                <a:path w="280670" h="356870">
                  <a:moveTo>
                    <a:pt x="266573" y="206108"/>
                  </a:moveTo>
                  <a:lnTo>
                    <a:pt x="202565" y="220332"/>
                  </a:lnTo>
                  <a:lnTo>
                    <a:pt x="143002" y="249542"/>
                  </a:lnTo>
                  <a:lnTo>
                    <a:pt x="94234" y="284467"/>
                  </a:lnTo>
                  <a:lnTo>
                    <a:pt x="62738" y="315836"/>
                  </a:lnTo>
                  <a:lnTo>
                    <a:pt x="74168" y="325996"/>
                  </a:lnTo>
                  <a:lnTo>
                    <a:pt x="100965" y="340982"/>
                  </a:lnTo>
                  <a:lnTo>
                    <a:pt x="112395" y="344538"/>
                  </a:lnTo>
                  <a:lnTo>
                    <a:pt x="164465" y="277736"/>
                  </a:lnTo>
                  <a:lnTo>
                    <a:pt x="214376" y="235191"/>
                  </a:lnTo>
                  <a:lnTo>
                    <a:pt x="251841" y="212712"/>
                  </a:lnTo>
                  <a:lnTo>
                    <a:pt x="266573" y="206108"/>
                  </a:lnTo>
                  <a:close/>
                </a:path>
                <a:path w="280670" h="356870">
                  <a:moveTo>
                    <a:pt x="280289" y="206108"/>
                  </a:moveTo>
                  <a:lnTo>
                    <a:pt x="228600" y="235826"/>
                  </a:lnTo>
                  <a:lnTo>
                    <a:pt x="185420" y="280911"/>
                  </a:lnTo>
                  <a:lnTo>
                    <a:pt x="154813" y="325361"/>
                  </a:lnTo>
                  <a:lnTo>
                    <a:pt x="141097" y="352920"/>
                  </a:lnTo>
                  <a:lnTo>
                    <a:pt x="143383" y="353555"/>
                  </a:lnTo>
                  <a:lnTo>
                    <a:pt x="150241" y="354825"/>
                  </a:lnTo>
                  <a:lnTo>
                    <a:pt x="162052" y="355968"/>
                  </a:lnTo>
                  <a:lnTo>
                    <a:pt x="178689" y="356603"/>
                  </a:lnTo>
                  <a:lnTo>
                    <a:pt x="197231" y="355587"/>
                  </a:lnTo>
                  <a:lnTo>
                    <a:pt x="212471" y="353555"/>
                  </a:lnTo>
                  <a:lnTo>
                    <a:pt x="226568" y="350634"/>
                  </a:lnTo>
                  <a:lnTo>
                    <a:pt x="233934" y="292341"/>
                  </a:lnTo>
                  <a:lnTo>
                    <a:pt x="252603" y="246748"/>
                  </a:lnTo>
                  <a:lnTo>
                    <a:pt x="271653" y="216776"/>
                  </a:lnTo>
                  <a:lnTo>
                    <a:pt x="280289" y="206108"/>
                  </a:lnTo>
                  <a:close/>
                </a:path>
              </a:pathLst>
            </a:custGeom>
            <a:solidFill>
              <a:srgbClr val="409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36808" y="448055"/>
              <a:ext cx="864869" cy="220979"/>
            </a:xfrm>
            <a:custGeom>
              <a:avLst/>
              <a:gdLst/>
              <a:ahLst/>
              <a:cxnLst/>
              <a:rect l="l" t="t" r="r" b="b"/>
              <a:pathLst>
                <a:path w="864870" h="220979">
                  <a:moveTo>
                    <a:pt x="160020" y="0"/>
                  </a:moveTo>
                  <a:lnTo>
                    <a:pt x="119253" y="0"/>
                  </a:lnTo>
                  <a:lnTo>
                    <a:pt x="119253" y="46355"/>
                  </a:lnTo>
                  <a:lnTo>
                    <a:pt x="110236" y="141859"/>
                  </a:lnTo>
                  <a:lnTo>
                    <a:pt x="78486" y="141859"/>
                  </a:lnTo>
                  <a:lnTo>
                    <a:pt x="119253" y="46355"/>
                  </a:lnTo>
                  <a:lnTo>
                    <a:pt x="119253" y="0"/>
                  </a:lnTo>
                  <a:lnTo>
                    <a:pt x="102489" y="0"/>
                  </a:lnTo>
                  <a:lnTo>
                    <a:pt x="0" y="217678"/>
                  </a:lnTo>
                  <a:lnTo>
                    <a:pt x="47371" y="217678"/>
                  </a:lnTo>
                  <a:lnTo>
                    <a:pt x="65278" y="173228"/>
                  </a:lnTo>
                  <a:lnTo>
                    <a:pt x="107950" y="173228"/>
                  </a:lnTo>
                  <a:lnTo>
                    <a:pt x="103632" y="217678"/>
                  </a:lnTo>
                  <a:lnTo>
                    <a:pt x="149225" y="217678"/>
                  </a:lnTo>
                  <a:lnTo>
                    <a:pt x="151511" y="173228"/>
                  </a:lnTo>
                  <a:lnTo>
                    <a:pt x="153035" y="141859"/>
                  </a:lnTo>
                  <a:lnTo>
                    <a:pt x="160020" y="0"/>
                  </a:lnTo>
                  <a:close/>
                </a:path>
                <a:path w="864870" h="220979">
                  <a:moveTo>
                    <a:pt x="377063" y="72009"/>
                  </a:moveTo>
                  <a:lnTo>
                    <a:pt x="376428" y="61214"/>
                  </a:lnTo>
                  <a:lnTo>
                    <a:pt x="369443" y="51943"/>
                  </a:lnTo>
                  <a:lnTo>
                    <a:pt x="352425" y="48133"/>
                  </a:lnTo>
                  <a:lnTo>
                    <a:pt x="338709" y="50419"/>
                  </a:lnTo>
                  <a:lnTo>
                    <a:pt x="325628" y="55753"/>
                  </a:lnTo>
                  <a:lnTo>
                    <a:pt x="315214" y="61595"/>
                  </a:lnTo>
                  <a:lnTo>
                    <a:pt x="309245" y="65532"/>
                  </a:lnTo>
                  <a:lnTo>
                    <a:pt x="303911" y="48133"/>
                  </a:lnTo>
                  <a:lnTo>
                    <a:pt x="283464" y="48133"/>
                  </a:lnTo>
                  <a:lnTo>
                    <a:pt x="268986" y="50165"/>
                  </a:lnTo>
                  <a:lnTo>
                    <a:pt x="257175" y="54737"/>
                  </a:lnTo>
                  <a:lnTo>
                    <a:pt x="248412" y="59817"/>
                  </a:lnTo>
                  <a:lnTo>
                    <a:pt x="243332" y="63119"/>
                  </a:lnTo>
                  <a:lnTo>
                    <a:pt x="246380" y="51054"/>
                  </a:lnTo>
                  <a:lnTo>
                    <a:pt x="201422" y="51054"/>
                  </a:lnTo>
                  <a:lnTo>
                    <a:pt x="160020" y="217678"/>
                  </a:lnTo>
                  <a:lnTo>
                    <a:pt x="204978" y="217678"/>
                  </a:lnTo>
                  <a:lnTo>
                    <a:pt x="238506" y="83566"/>
                  </a:lnTo>
                  <a:lnTo>
                    <a:pt x="240411" y="81788"/>
                  </a:lnTo>
                  <a:lnTo>
                    <a:pt x="247523" y="78232"/>
                  </a:lnTo>
                  <a:lnTo>
                    <a:pt x="262509" y="78232"/>
                  </a:lnTo>
                  <a:lnTo>
                    <a:pt x="260731" y="84836"/>
                  </a:lnTo>
                  <a:lnTo>
                    <a:pt x="260731" y="86614"/>
                  </a:lnTo>
                  <a:lnTo>
                    <a:pt x="228346" y="217678"/>
                  </a:lnTo>
                  <a:lnTo>
                    <a:pt x="272669" y="217678"/>
                  </a:lnTo>
                  <a:lnTo>
                    <a:pt x="305689" y="84201"/>
                  </a:lnTo>
                  <a:lnTo>
                    <a:pt x="308102" y="82931"/>
                  </a:lnTo>
                  <a:lnTo>
                    <a:pt x="313436" y="78740"/>
                  </a:lnTo>
                  <a:lnTo>
                    <a:pt x="328422" y="78740"/>
                  </a:lnTo>
                  <a:lnTo>
                    <a:pt x="329692" y="82931"/>
                  </a:lnTo>
                  <a:lnTo>
                    <a:pt x="329057" y="86614"/>
                  </a:lnTo>
                  <a:lnTo>
                    <a:pt x="296672" y="217678"/>
                  </a:lnTo>
                  <a:lnTo>
                    <a:pt x="341630" y="217678"/>
                  </a:lnTo>
                  <a:lnTo>
                    <a:pt x="375158" y="80645"/>
                  </a:lnTo>
                  <a:lnTo>
                    <a:pt x="377063" y="72009"/>
                  </a:lnTo>
                  <a:close/>
                </a:path>
                <a:path w="864870" h="220979">
                  <a:moveTo>
                    <a:pt x="505460" y="81026"/>
                  </a:moveTo>
                  <a:lnTo>
                    <a:pt x="504190" y="76962"/>
                  </a:lnTo>
                  <a:lnTo>
                    <a:pt x="501015" y="66548"/>
                  </a:lnTo>
                  <a:lnTo>
                    <a:pt x="486537" y="53721"/>
                  </a:lnTo>
                  <a:lnTo>
                    <a:pt x="464566" y="49530"/>
                  </a:lnTo>
                  <a:lnTo>
                    <a:pt x="464566" y="76962"/>
                  </a:lnTo>
                  <a:lnTo>
                    <a:pt x="462153" y="85344"/>
                  </a:lnTo>
                  <a:lnTo>
                    <a:pt x="460883" y="89027"/>
                  </a:lnTo>
                  <a:lnTo>
                    <a:pt x="454914" y="114300"/>
                  </a:lnTo>
                  <a:lnTo>
                    <a:pt x="426212" y="114300"/>
                  </a:lnTo>
                  <a:lnTo>
                    <a:pt x="432181" y="89027"/>
                  </a:lnTo>
                  <a:lnTo>
                    <a:pt x="433959" y="82423"/>
                  </a:lnTo>
                  <a:lnTo>
                    <a:pt x="441198" y="76962"/>
                  </a:lnTo>
                  <a:lnTo>
                    <a:pt x="464566" y="76962"/>
                  </a:lnTo>
                  <a:lnTo>
                    <a:pt x="464566" y="49530"/>
                  </a:lnTo>
                  <a:lnTo>
                    <a:pt x="409702" y="62738"/>
                  </a:lnTo>
                  <a:lnTo>
                    <a:pt x="369189" y="171323"/>
                  </a:lnTo>
                  <a:lnTo>
                    <a:pt x="367080" y="191262"/>
                  </a:lnTo>
                  <a:lnTo>
                    <a:pt x="366966" y="192405"/>
                  </a:lnTo>
                  <a:lnTo>
                    <a:pt x="366903" y="193040"/>
                  </a:lnTo>
                  <a:lnTo>
                    <a:pt x="373253" y="208407"/>
                  </a:lnTo>
                  <a:lnTo>
                    <a:pt x="389001" y="217678"/>
                  </a:lnTo>
                  <a:lnTo>
                    <a:pt x="415417" y="220726"/>
                  </a:lnTo>
                  <a:lnTo>
                    <a:pt x="443484" y="216281"/>
                  </a:lnTo>
                  <a:lnTo>
                    <a:pt x="463042" y="205359"/>
                  </a:lnTo>
                  <a:lnTo>
                    <a:pt x="474345" y="192405"/>
                  </a:lnTo>
                  <a:lnTo>
                    <a:pt x="475361" y="191262"/>
                  </a:lnTo>
                  <a:lnTo>
                    <a:pt x="481965" y="177419"/>
                  </a:lnTo>
                  <a:lnTo>
                    <a:pt x="486156" y="161163"/>
                  </a:lnTo>
                  <a:lnTo>
                    <a:pt x="443611" y="161163"/>
                  </a:lnTo>
                  <a:lnTo>
                    <a:pt x="439293" y="178054"/>
                  </a:lnTo>
                  <a:lnTo>
                    <a:pt x="437007" y="185801"/>
                  </a:lnTo>
                  <a:lnTo>
                    <a:pt x="429768" y="192405"/>
                  </a:lnTo>
                  <a:lnTo>
                    <a:pt x="410591" y="192405"/>
                  </a:lnTo>
                  <a:lnTo>
                    <a:pt x="408813" y="185801"/>
                  </a:lnTo>
                  <a:lnTo>
                    <a:pt x="410591" y="177419"/>
                  </a:lnTo>
                  <a:lnTo>
                    <a:pt x="419608" y="141859"/>
                  </a:lnTo>
                  <a:lnTo>
                    <a:pt x="492125" y="141859"/>
                  </a:lnTo>
                  <a:lnTo>
                    <a:pt x="498983" y="114300"/>
                  </a:lnTo>
                  <a:lnTo>
                    <a:pt x="504698" y="91440"/>
                  </a:lnTo>
                  <a:lnTo>
                    <a:pt x="505345" y="82423"/>
                  </a:lnTo>
                  <a:lnTo>
                    <a:pt x="505460" y="81026"/>
                  </a:lnTo>
                  <a:close/>
                </a:path>
                <a:path w="864870" h="220979">
                  <a:moveTo>
                    <a:pt x="625729" y="48133"/>
                  </a:moveTo>
                  <a:lnTo>
                    <a:pt x="608584" y="49403"/>
                  </a:lnTo>
                  <a:lnTo>
                    <a:pt x="594614" y="53086"/>
                  </a:lnTo>
                  <a:lnTo>
                    <a:pt x="582168" y="59309"/>
                  </a:lnTo>
                  <a:lnTo>
                    <a:pt x="569468" y="67945"/>
                  </a:lnTo>
                  <a:lnTo>
                    <a:pt x="573659" y="51054"/>
                  </a:lnTo>
                  <a:lnTo>
                    <a:pt x="530479" y="51054"/>
                  </a:lnTo>
                  <a:lnTo>
                    <a:pt x="489077" y="217678"/>
                  </a:lnTo>
                  <a:lnTo>
                    <a:pt x="532257" y="217678"/>
                  </a:lnTo>
                  <a:lnTo>
                    <a:pt x="558673" y="110109"/>
                  </a:lnTo>
                  <a:lnTo>
                    <a:pt x="561721" y="100457"/>
                  </a:lnTo>
                  <a:lnTo>
                    <a:pt x="568198" y="90043"/>
                  </a:lnTo>
                  <a:lnTo>
                    <a:pt x="580263" y="81661"/>
                  </a:lnTo>
                  <a:lnTo>
                    <a:pt x="600583" y="78232"/>
                  </a:lnTo>
                  <a:lnTo>
                    <a:pt x="606552" y="78232"/>
                  </a:lnTo>
                  <a:lnTo>
                    <a:pt x="612648" y="78740"/>
                  </a:lnTo>
                  <a:lnTo>
                    <a:pt x="617982" y="80010"/>
                  </a:lnTo>
                  <a:lnTo>
                    <a:pt x="625729" y="48133"/>
                  </a:lnTo>
                  <a:close/>
                </a:path>
                <a:path w="864870" h="220979">
                  <a:moveTo>
                    <a:pt x="733171" y="81026"/>
                  </a:moveTo>
                  <a:lnTo>
                    <a:pt x="732028" y="76962"/>
                  </a:lnTo>
                  <a:lnTo>
                    <a:pt x="728853" y="66548"/>
                  </a:lnTo>
                  <a:lnTo>
                    <a:pt x="714375" y="53721"/>
                  </a:lnTo>
                  <a:lnTo>
                    <a:pt x="692277" y="49530"/>
                  </a:lnTo>
                  <a:lnTo>
                    <a:pt x="692277" y="76962"/>
                  </a:lnTo>
                  <a:lnTo>
                    <a:pt x="689991" y="85344"/>
                  </a:lnTo>
                  <a:lnTo>
                    <a:pt x="688721" y="89027"/>
                  </a:lnTo>
                  <a:lnTo>
                    <a:pt x="682752" y="114300"/>
                  </a:lnTo>
                  <a:lnTo>
                    <a:pt x="653923" y="114300"/>
                  </a:lnTo>
                  <a:lnTo>
                    <a:pt x="659892" y="89027"/>
                  </a:lnTo>
                  <a:lnTo>
                    <a:pt x="661797" y="82423"/>
                  </a:lnTo>
                  <a:lnTo>
                    <a:pt x="668909" y="76962"/>
                  </a:lnTo>
                  <a:lnTo>
                    <a:pt x="692277" y="76962"/>
                  </a:lnTo>
                  <a:lnTo>
                    <a:pt x="692277" y="49530"/>
                  </a:lnTo>
                  <a:lnTo>
                    <a:pt x="637540" y="62738"/>
                  </a:lnTo>
                  <a:lnTo>
                    <a:pt x="597027" y="171323"/>
                  </a:lnTo>
                  <a:lnTo>
                    <a:pt x="594804" y="192405"/>
                  </a:lnTo>
                  <a:lnTo>
                    <a:pt x="594741" y="193040"/>
                  </a:lnTo>
                  <a:lnTo>
                    <a:pt x="600964" y="208407"/>
                  </a:lnTo>
                  <a:lnTo>
                    <a:pt x="616839" y="217678"/>
                  </a:lnTo>
                  <a:lnTo>
                    <a:pt x="643128" y="220726"/>
                  </a:lnTo>
                  <a:lnTo>
                    <a:pt x="671195" y="216281"/>
                  </a:lnTo>
                  <a:lnTo>
                    <a:pt x="694829" y="192405"/>
                  </a:lnTo>
                  <a:lnTo>
                    <a:pt x="709676" y="177419"/>
                  </a:lnTo>
                  <a:lnTo>
                    <a:pt x="713867" y="161163"/>
                  </a:lnTo>
                  <a:lnTo>
                    <a:pt x="671322" y="161163"/>
                  </a:lnTo>
                  <a:lnTo>
                    <a:pt x="667131" y="178054"/>
                  </a:lnTo>
                  <a:lnTo>
                    <a:pt x="664718" y="185801"/>
                  </a:lnTo>
                  <a:lnTo>
                    <a:pt x="657479" y="192405"/>
                  </a:lnTo>
                  <a:lnTo>
                    <a:pt x="638302" y="192405"/>
                  </a:lnTo>
                  <a:lnTo>
                    <a:pt x="636524" y="185801"/>
                  </a:lnTo>
                  <a:lnTo>
                    <a:pt x="638302" y="177419"/>
                  </a:lnTo>
                  <a:lnTo>
                    <a:pt x="647319" y="141859"/>
                  </a:lnTo>
                  <a:lnTo>
                    <a:pt x="719963" y="141859"/>
                  </a:lnTo>
                  <a:lnTo>
                    <a:pt x="726821" y="114300"/>
                  </a:lnTo>
                  <a:lnTo>
                    <a:pt x="732409" y="91440"/>
                  </a:lnTo>
                  <a:lnTo>
                    <a:pt x="733056" y="82423"/>
                  </a:lnTo>
                  <a:lnTo>
                    <a:pt x="733171" y="81026"/>
                  </a:lnTo>
                  <a:close/>
                </a:path>
                <a:path w="864870" h="220979">
                  <a:moveTo>
                    <a:pt x="864870" y="77978"/>
                  </a:moveTo>
                  <a:lnTo>
                    <a:pt x="864743" y="63881"/>
                  </a:lnTo>
                  <a:lnTo>
                    <a:pt x="857758" y="52705"/>
                  </a:lnTo>
                  <a:lnTo>
                    <a:pt x="839724" y="48133"/>
                  </a:lnTo>
                  <a:lnTo>
                    <a:pt x="825754" y="50038"/>
                  </a:lnTo>
                  <a:lnTo>
                    <a:pt x="814451" y="54610"/>
                  </a:lnTo>
                  <a:lnTo>
                    <a:pt x="806069" y="60071"/>
                  </a:lnTo>
                  <a:lnTo>
                    <a:pt x="800735" y="64389"/>
                  </a:lnTo>
                  <a:lnTo>
                    <a:pt x="803783" y="51054"/>
                  </a:lnTo>
                  <a:lnTo>
                    <a:pt x="758825" y="51054"/>
                  </a:lnTo>
                  <a:lnTo>
                    <a:pt x="718058" y="217678"/>
                  </a:lnTo>
                  <a:lnTo>
                    <a:pt x="762381" y="217678"/>
                  </a:lnTo>
                  <a:lnTo>
                    <a:pt x="795401" y="84836"/>
                  </a:lnTo>
                  <a:lnTo>
                    <a:pt x="805053" y="79375"/>
                  </a:lnTo>
                  <a:lnTo>
                    <a:pt x="819912" y="79375"/>
                  </a:lnTo>
                  <a:lnTo>
                    <a:pt x="818134" y="85979"/>
                  </a:lnTo>
                  <a:lnTo>
                    <a:pt x="815213" y="99822"/>
                  </a:lnTo>
                  <a:lnTo>
                    <a:pt x="785876" y="217678"/>
                  </a:lnTo>
                  <a:lnTo>
                    <a:pt x="830707" y="217678"/>
                  </a:lnTo>
                  <a:lnTo>
                    <a:pt x="861949" y="91440"/>
                  </a:lnTo>
                  <a:lnTo>
                    <a:pt x="864870" y="77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0" y="6621779"/>
            <a:ext cx="12192000" cy="236220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12192000" y="0"/>
                </a:moveTo>
                <a:lnTo>
                  <a:pt x="0" y="0"/>
                </a:lnTo>
                <a:lnTo>
                  <a:pt x="0" y="235712"/>
                </a:lnTo>
                <a:lnTo>
                  <a:pt x="12192000" y="2357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AD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535353"/>
                </a:solidFill>
              </a:rPr>
              <a:t>Solid</a:t>
            </a:r>
            <a:r>
              <a:rPr dirty="0" sz="2650" spc="-50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Sustainability</a:t>
            </a:r>
            <a:r>
              <a:rPr dirty="0" sz="2650" spc="-175">
                <a:solidFill>
                  <a:srgbClr val="535353"/>
                </a:solidFill>
              </a:rPr>
              <a:t> </a:t>
            </a:r>
            <a:r>
              <a:rPr dirty="0" sz="2650" spc="-10">
                <a:solidFill>
                  <a:srgbClr val="535353"/>
                </a:solidFill>
              </a:rPr>
              <a:t>Ratings</a:t>
            </a:r>
            <a:endParaRPr sz="2650"/>
          </a:p>
        </p:txBody>
      </p:sp>
      <p:sp>
        <p:nvSpPr>
          <p:cNvPr id="12" name="object 12" descr=""/>
          <p:cNvSpPr txBox="1"/>
          <p:nvPr/>
        </p:nvSpPr>
        <p:spPr>
          <a:xfrm>
            <a:off x="10106914" y="4657090"/>
            <a:ext cx="149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111867" y="899541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642095" y="1208278"/>
            <a:ext cx="938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535353"/>
                </a:solidFill>
                <a:latin typeface="Arial"/>
                <a:cs typeface="Arial"/>
              </a:rPr>
              <a:t>Feb.</a:t>
            </a:r>
            <a:r>
              <a:rPr dirty="0" sz="1600" spc="-10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316468" y="2093976"/>
            <a:ext cx="1541145" cy="181610"/>
            <a:chOff x="8316468" y="2093976"/>
            <a:chExt cx="1541145" cy="18161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6468" y="2093976"/>
              <a:ext cx="1540764" cy="18135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628" y="2104644"/>
              <a:ext cx="67691" cy="10058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362188" y="2138171"/>
              <a:ext cx="1463040" cy="33655"/>
            </a:xfrm>
            <a:custGeom>
              <a:avLst/>
              <a:gdLst/>
              <a:ahLst/>
              <a:cxnLst/>
              <a:rect l="l" t="t" r="r" b="b"/>
              <a:pathLst>
                <a:path w="1463040" h="33655">
                  <a:moveTo>
                    <a:pt x="1361440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1361440" y="33528"/>
                  </a:lnTo>
                  <a:lnTo>
                    <a:pt x="1361440" y="0"/>
                  </a:lnTo>
                  <a:close/>
                </a:path>
                <a:path w="1463040" h="33655">
                  <a:moveTo>
                    <a:pt x="1463040" y="16764"/>
                  </a:moveTo>
                  <a:lnTo>
                    <a:pt x="1429131" y="0"/>
                  </a:lnTo>
                  <a:lnTo>
                    <a:pt x="1378331" y="0"/>
                  </a:lnTo>
                  <a:lnTo>
                    <a:pt x="1378331" y="33528"/>
                  </a:lnTo>
                  <a:lnTo>
                    <a:pt x="1429131" y="33528"/>
                  </a:lnTo>
                  <a:lnTo>
                    <a:pt x="1463040" y="16764"/>
                  </a:lnTo>
                  <a:close/>
                </a:path>
              </a:pathLst>
            </a:custGeom>
            <a:solidFill>
              <a:srgbClr val="525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395843" y="1724025"/>
            <a:ext cx="848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35353"/>
                </a:solidFill>
                <a:latin typeface="Arial"/>
                <a:cs typeface="Arial"/>
              </a:rPr>
              <a:t>Climate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91270" y="2155697"/>
            <a:ext cx="646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535353"/>
                </a:solidFill>
                <a:latin typeface="Arial"/>
                <a:cs typeface="Arial"/>
              </a:rPr>
              <a:t>Water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30893" y="1828545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427844" y="2224786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40622" y="3778961"/>
            <a:ext cx="101854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35353"/>
                </a:solidFill>
                <a:latin typeface="Arial"/>
                <a:cs typeface="Arial"/>
              </a:rPr>
              <a:t>Range:</a:t>
            </a:r>
            <a:r>
              <a:rPr dirty="0" sz="1600" spc="-24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A-</a:t>
            </a:r>
            <a:r>
              <a:rPr dirty="0" sz="1600" spc="-50">
                <a:solidFill>
                  <a:srgbClr val="535353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35353"/>
                </a:solidFill>
                <a:latin typeface="Arial"/>
                <a:cs typeface="Arial"/>
              </a:rPr>
              <a:t>(A</a:t>
            </a:r>
            <a:r>
              <a:rPr dirty="0" sz="1600" spc="-9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dirty="0" sz="1600" spc="-13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35353"/>
                </a:solidFill>
                <a:latin typeface="Arial"/>
                <a:cs typeface="Arial"/>
              </a:rPr>
              <a:t>best)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9936480" y="1146086"/>
            <a:ext cx="499745" cy="3474720"/>
            <a:chOff x="9936480" y="1146086"/>
            <a:chExt cx="499745" cy="3474720"/>
          </a:xfrm>
        </p:grpSpPr>
        <p:sp>
          <p:nvSpPr>
            <p:cNvPr id="25" name="object 25" descr=""/>
            <p:cNvSpPr/>
            <p:nvPr/>
          </p:nvSpPr>
          <p:spPr>
            <a:xfrm>
              <a:off x="9936480" y="1146086"/>
              <a:ext cx="499745" cy="697865"/>
            </a:xfrm>
            <a:custGeom>
              <a:avLst/>
              <a:gdLst/>
              <a:ahLst/>
              <a:cxnLst/>
              <a:rect l="l" t="t" r="r" b="b"/>
              <a:pathLst>
                <a:path w="499745" h="697864">
                  <a:moveTo>
                    <a:pt x="499364" y="0"/>
                  </a:moveTo>
                  <a:lnTo>
                    <a:pt x="0" y="0"/>
                  </a:lnTo>
                  <a:lnTo>
                    <a:pt x="0" y="697318"/>
                  </a:lnTo>
                  <a:lnTo>
                    <a:pt x="499364" y="697318"/>
                  </a:lnTo>
                  <a:lnTo>
                    <a:pt x="499364" y="0"/>
                  </a:lnTo>
                  <a:close/>
                </a:path>
              </a:pathLst>
            </a:custGeom>
            <a:solidFill>
              <a:srgbClr val="C1E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936480" y="2535935"/>
              <a:ext cx="499745" cy="690880"/>
            </a:xfrm>
            <a:custGeom>
              <a:avLst/>
              <a:gdLst/>
              <a:ahLst/>
              <a:cxnLst/>
              <a:rect l="l" t="t" r="r" b="b"/>
              <a:pathLst>
                <a:path w="499745" h="690880">
                  <a:moveTo>
                    <a:pt x="499364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499364" y="690372"/>
                  </a:lnTo>
                  <a:lnTo>
                    <a:pt x="499364" y="0"/>
                  </a:lnTo>
                  <a:close/>
                </a:path>
              </a:pathLst>
            </a:custGeom>
            <a:solidFill>
              <a:srgbClr val="45B4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936480" y="3226346"/>
              <a:ext cx="499745" cy="695325"/>
            </a:xfrm>
            <a:custGeom>
              <a:avLst/>
              <a:gdLst/>
              <a:ahLst/>
              <a:cxnLst/>
              <a:rect l="l" t="t" r="r" b="b"/>
              <a:pathLst>
                <a:path w="499745" h="695325">
                  <a:moveTo>
                    <a:pt x="499364" y="0"/>
                  </a:moveTo>
                  <a:lnTo>
                    <a:pt x="0" y="0"/>
                  </a:lnTo>
                  <a:lnTo>
                    <a:pt x="0" y="694778"/>
                  </a:lnTo>
                  <a:lnTo>
                    <a:pt x="499364" y="694778"/>
                  </a:lnTo>
                  <a:lnTo>
                    <a:pt x="499364" y="0"/>
                  </a:lnTo>
                  <a:close/>
                </a:path>
              </a:pathLst>
            </a:custGeom>
            <a:solidFill>
              <a:srgbClr val="0057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936480" y="3921213"/>
              <a:ext cx="499745" cy="699770"/>
            </a:xfrm>
            <a:custGeom>
              <a:avLst/>
              <a:gdLst/>
              <a:ahLst/>
              <a:cxnLst/>
              <a:rect l="l" t="t" r="r" b="b"/>
              <a:pathLst>
                <a:path w="499745" h="699770">
                  <a:moveTo>
                    <a:pt x="499364" y="0"/>
                  </a:moveTo>
                  <a:lnTo>
                    <a:pt x="0" y="0"/>
                  </a:lnTo>
                  <a:lnTo>
                    <a:pt x="0" y="699173"/>
                  </a:lnTo>
                  <a:lnTo>
                    <a:pt x="499364" y="699173"/>
                  </a:lnTo>
                  <a:lnTo>
                    <a:pt x="499364" y="0"/>
                  </a:lnTo>
                  <a:close/>
                </a:path>
              </a:pathLst>
            </a:custGeom>
            <a:solidFill>
              <a:srgbClr val="003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936480" y="1839506"/>
              <a:ext cx="499745" cy="695960"/>
            </a:xfrm>
            <a:custGeom>
              <a:avLst/>
              <a:gdLst/>
              <a:ahLst/>
              <a:cxnLst/>
              <a:rect l="l" t="t" r="r" b="b"/>
              <a:pathLst>
                <a:path w="499745" h="695960">
                  <a:moveTo>
                    <a:pt x="499364" y="0"/>
                  </a:moveTo>
                  <a:lnTo>
                    <a:pt x="0" y="0"/>
                  </a:lnTo>
                  <a:lnTo>
                    <a:pt x="0" y="695794"/>
                  </a:lnTo>
                  <a:lnTo>
                    <a:pt x="499364" y="695794"/>
                  </a:lnTo>
                  <a:lnTo>
                    <a:pt x="499364" y="0"/>
                  </a:lnTo>
                  <a:close/>
                </a:path>
              </a:pathLst>
            </a:custGeom>
            <a:solidFill>
              <a:srgbClr val="83CD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20300" y="1984247"/>
              <a:ext cx="321564" cy="28346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2622804" y="1187157"/>
            <a:ext cx="507365" cy="3436620"/>
            <a:chOff x="2622804" y="1187157"/>
            <a:chExt cx="507365" cy="3436620"/>
          </a:xfrm>
        </p:grpSpPr>
        <p:sp>
          <p:nvSpPr>
            <p:cNvPr id="32" name="object 32" descr=""/>
            <p:cNvSpPr/>
            <p:nvPr/>
          </p:nvSpPr>
          <p:spPr>
            <a:xfrm>
              <a:off x="2622804" y="1187157"/>
              <a:ext cx="507365" cy="1146175"/>
            </a:xfrm>
            <a:custGeom>
              <a:avLst/>
              <a:gdLst/>
              <a:ahLst/>
              <a:cxnLst/>
              <a:rect l="l" t="t" r="r" b="b"/>
              <a:pathLst>
                <a:path w="507364" h="1146175">
                  <a:moveTo>
                    <a:pt x="507149" y="0"/>
                  </a:moveTo>
                  <a:lnTo>
                    <a:pt x="0" y="0"/>
                  </a:lnTo>
                  <a:lnTo>
                    <a:pt x="0" y="1145705"/>
                  </a:lnTo>
                  <a:lnTo>
                    <a:pt x="507149" y="1145705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D9E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622804" y="2333282"/>
              <a:ext cx="507365" cy="1144270"/>
            </a:xfrm>
            <a:custGeom>
              <a:avLst/>
              <a:gdLst/>
              <a:ahLst/>
              <a:cxnLst/>
              <a:rect l="l" t="t" r="r" b="b"/>
              <a:pathLst>
                <a:path w="507364" h="1144270">
                  <a:moveTo>
                    <a:pt x="507149" y="0"/>
                  </a:moveTo>
                  <a:lnTo>
                    <a:pt x="0" y="0"/>
                  </a:lnTo>
                  <a:lnTo>
                    <a:pt x="0" y="1143850"/>
                  </a:lnTo>
                  <a:lnTo>
                    <a:pt x="507149" y="1143850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8AD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622804" y="3476205"/>
              <a:ext cx="507365" cy="1147445"/>
            </a:xfrm>
            <a:custGeom>
              <a:avLst/>
              <a:gdLst/>
              <a:ahLst/>
              <a:cxnLst/>
              <a:rect l="l" t="t" r="r" b="b"/>
              <a:pathLst>
                <a:path w="507364" h="1147445">
                  <a:moveTo>
                    <a:pt x="507149" y="0"/>
                  </a:moveTo>
                  <a:lnTo>
                    <a:pt x="0" y="0"/>
                  </a:lnTo>
                  <a:lnTo>
                    <a:pt x="0" y="1147229"/>
                  </a:lnTo>
                  <a:lnTo>
                    <a:pt x="507149" y="1147229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4A8A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649473" y="942212"/>
            <a:ext cx="446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535353"/>
                </a:solidFill>
                <a:latin typeface="Arial"/>
                <a:cs typeface="Arial"/>
              </a:rPr>
              <a:t>AAA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643377" y="4659629"/>
            <a:ext cx="4597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35353"/>
                </a:solidFill>
                <a:latin typeface="Arial"/>
                <a:cs typeface="Arial"/>
              </a:rPr>
              <a:t>CCC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888235" y="2046732"/>
            <a:ext cx="824865" cy="312420"/>
            <a:chOff x="1888235" y="2046732"/>
            <a:chExt cx="824865" cy="312420"/>
          </a:xfrm>
        </p:grpSpPr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8235" y="2046732"/>
              <a:ext cx="824484" cy="31242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8338" y="2129028"/>
              <a:ext cx="67691" cy="100584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946147" y="2162555"/>
              <a:ext cx="614045" cy="33655"/>
            </a:xfrm>
            <a:custGeom>
              <a:avLst/>
              <a:gdLst/>
              <a:ahLst/>
              <a:cxnLst/>
              <a:rect l="l" t="t" r="r" b="b"/>
              <a:pathLst>
                <a:path w="614044" h="33655">
                  <a:moveTo>
                    <a:pt x="512152" y="12"/>
                  </a:moveTo>
                  <a:lnTo>
                    <a:pt x="0" y="12"/>
                  </a:lnTo>
                  <a:lnTo>
                    <a:pt x="0" y="33528"/>
                  </a:lnTo>
                  <a:lnTo>
                    <a:pt x="512152" y="33528"/>
                  </a:lnTo>
                  <a:lnTo>
                    <a:pt x="512152" y="12"/>
                  </a:lnTo>
                  <a:close/>
                </a:path>
                <a:path w="614044" h="33655">
                  <a:moveTo>
                    <a:pt x="613664" y="16764"/>
                  </a:moveTo>
                  <a:lnTo>
                    <a:pt x="579882" y="0"/>
                  </a:lnTo>
                  <a:lnTo>
                    <a:pt x="529082" y="0"/>
                  </a:lnTo>
                  <a:lnTo>
                    <a:pt x="529082" y="33528"/>
                  </a:lnTo>
                  <a:lnTo>
                    <a:pt x="579882" y="33528"/>
                  </a:lnTo>
                  <a:lnTo>
                    <a:pt x="613664" y="16764"/>
                  </a:lnTo>
                  <a:close/>
                </a:path>
              </a:pathLst>
            </a:custGeom>
            <a:solidFill>
              <a:srgbClr val="525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2169032" y="1890522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204061" y="3791153"/>
            <a:ext cx="1173480" cy="75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Range: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AAA-</a:t>
            </a:r>
            <a:r>
              <a:rPr dirty="0" sz="1600" spc="-25">
                <a:solidFill>
                  <a:srgbClr val="535353"/>
                </a:solidFill>
                <a:latin typeface="Arial"/>
                <a:cs typeface="Arial"/>
              </a:rPr>
              <a:t>CCC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35353"/>
                </a:solidFill>
                <a:latin typeface="Arial"/>
                <a:cs typeface="Arial"/>
              </a:rPr>
              <a:t>(AAA</a:t>
            </a:r>
            <a:r>
              <a:rPr dirty="0" sz="16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dirty="0" sz="1600" spc="-20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best)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223263" y="1283588"/>
            <a:ext cx="1013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35353"/>
                </a:solidFill>
                <a:latin typeface="Arial"/>
                <a:cs typeface="Arial"/>
              </a:rPr>
              <a:t>Sept.</a:t>
            </a:r>
            <a:r>
              <a:rPr dirty="0" sz="1600" spc="-70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580644" y="675131"/>
            <a:ext cx="2446020" cy="1640205"/>
            <a:chOff x="580644" y="675131"/>
            <a:chExt cx="2446020" cy="1640205"/>
          </a:xfrm>
        </p:grpSpPr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4432" y="2033015"/>
              <a:ext cx="332231" cy="28193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644" y="675131"/>
              <a:ext cx="1834895" cy="496824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6438900" y="1164374"/>
            <a:ext cx="507365" cy="3456304"/>
            <a:chOff x="6438900" y="1164374"/>
            <a:chExt cx="507365" cy="3456304"/>
          </a:xfrm>
        </p:grpSpPr>
        <p:sp>
          <p:nvSpPr>
            <p:cNvPr id="48" name="object 48" descr=""/>
            <p:cNvSpPr/>
            <p:nvPr/>
          </p:nvSpPr>
          <p:spPr>
            <a:xfrm>
              <a:off x="6438900" y="1164374"/>
              <a:ext cx="507365" cy="859155"/>
            </a:xfrm>
            <a:custGeom>
              <a:avLst/>
              <a:gdLst/>
              <a:ahLst/>
              <a:cxnLst/>
              <a:rect l="l" t="t" r="r" b="b"/>
              <a:pathLst>
                <a:path w="507365" h="859155">
                  <a:moveTo>
                    <a:pt x="507149" y="0"/>
                  </a:moveTo>
                  <a:lnTo>
                    <a:pt x="0" y="0"/>
                  </a:lnTo>
                  <a:lnTo>
                    <a:pt x="0" y="858862"/>
                  </a:lnTo>
                  <a:lnTo>
                    <a:pt x="507149" y="858862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FFE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438900" y="2023872"/>
              <a:ext cx="507365" cy="845819"/>
            </a:xfrm>
            <a:custGeom>
              <a:avLst/>
              <a:gdLst/>
              <a:ahLst/>
              <a:cxnLst/>
              <a:rect l="l" t="t" r="r" b="b"/>
              <a:pathLst>
                <a:path w="507365" h="845819">
                  <a:moveTo>
                    <a:pt x="507149" y="0"/>
                  </a:moveTo>
                  <a:lnTo>
                    <a:pt x="0" y="0"/>
                  </a:lnTo>
                  <a:lnTo>
                    <a:pt x="0" y="845312"/>
                  </a:lnTo>
                  <a:lnTo>
                    <a:pt x="507149" y="845312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FFD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438900" y="2869691"/>
              <a:ext cx="507365" cy="876300"/>
            </a:xfrm>
            <a:custGeom>
              <a:avLst/>
              <a:gdLst/>
              <a:ahLst/>
              <a:cxnLst/>
              <a:rect l="l" t="t" r="r" b="b"/>
              <a:pathLst>
                <a:path w="507365" h="876300">
                  <a:moveTo>
                    <a:pt x="507149" y="0"/>
                  </a:moveTo>
                  <a:lnTo>
                    <a:pt x="0" y="0"/>
                  </a:lnTo>
                  <a:lnTo>
                    <a:pt x="0" y="875792"/>
                  </a:lnTo>
                  <a:lnTo>
                    <a:pt x="507149" y="875792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FFC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438900" y="3744467"/>
              <a:ext cx="507365" cy="876300"/>
            </a:xfrm>
            <a:custGeom>
              <a:avLst/>
              <a:gdLst/>
              <a:ahLst/>
              <a:cxnLst/>
              <a:rect l="l" t="t" r="r" b="b"/>
              <a:pathLst>
                <a:path w="507365" h="876300">
                  <a:moveTo>
                    <a:pt x="507149" y="0"/>
                  </a:moveTo>
                  <a:lnTo>
                    <a:pt x="0" y="0"/>
                  </a:lnTo>
                  <a:lnTo>
                    <a:pt x="0" y="875791"/>
                  </a:lnTo>
                  <a:lnTo>
                    <a:pt x="507149" y="875791"/>
                  </a:lnTo>
                  <a:lnTo>
                    <a:pt x="507149" y="0"/>
                  </a:lnTo>
                  <a:close/>
                </a:path>
              </a:pathLst>
            </a:custGeom>
            <a:solidFill>
              <a:srgbClr val="BD7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6496050" y="4658359"/>
            <a:ext cx="359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35353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623431" y="897381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35353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088128" y="1260729"/>
            <a:ext cx="927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35353"/>
                </a:solidFill>
                <a:latin typeface="Arial"/>
                <a:cs typeface="Arial"/>
              </a:rPr>
              <a:t>July</a:t>
            </a:r>
            <a:r>
              <a:rPr dirty="0" sz="1600" spc="-100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5643371" y="2406395"/>
            <a:ext cx="824865" cy="312420"/>
            <a:chOff x="5643371" y="2406395"/>
            <a:chExt cx="824865" cy="312420"/>
          </a:xfrm>
        </p:grpSpPr>
        <p:pic>
          <p:nvPicPr>
            <p:cNvPr id="56" name="object 5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3371" y="2406395"/>
              <a:ext cx="824484" cy="31242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3474" y="2488691"/>
              <a:ext cx="67690" cy="100584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5701284" y="2522219"/>
              <a:ext cx="614045" cy="33655"/>
            </a:xfrm>
            <a:custGeom>
              <a:avLst/>
              <a:gdLst/>
              <a:ahLst/>
              <a:cxnLst/>
              <a:rect l="l" t="t" r="r" b="b"/>
              <a:pathLst>
                <a:path w="614045" h="33655">
                  <a:moveTo>
                    <a:pt x="512152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512152" y="33528"/>
                  </a:lnTo>
                  <a:lnTo>
                    <a:pt x="512152" y="0"/>
                  </a:lnTo>
                  <a:close/>
                </a:path>
                <a:path w="614045" h="33655">
                  <a:moveTo>
                    <a:pt x="613664" y="16764"/>
                  </a:moveTo>
                  <a:lnTo>
                    <a:pt x="579882" y="0"/>
                  </a:lnTo>
                  <a:lnTo>
                    <a:pt x="529082" y="0"/>
                  </a:lnTo>
                  <a:lnTo>
                    <a:pt x="529082" y="33528"/>
                  </a:lnTo>
                  <a:lnTo>
                    <a:pt x="579882" y="33528"/>
                  </a:lnTo>
                  <a:lnTo>
                    <a:pt x="613664" y="16764"/>
                  </a:lnTo>
                  <a:close/>
                </a:path>
              </a:pathLst>
            </a:custGeom>
            <a:solidFill>
              <a:srgbClr val="525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5042408" y="1942033"/>
            <a:ext cx="12630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27.2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Medium</a:t>
            </a:r>
            <a:r>
              <a:rPr dirty="0" sz="1600" spc="-5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711700" y="3784853"/>
            <a:ext cx="14725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Range: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35">
                <a:solidFill>
                  <a:srgbClr val="535353"/>
                </a:solidFill>
                <a:latin typeface="Arial"/>
                <a:cs typeface="Arial"/>
              </a:rPr>
              <a:t>0-</a:t>
            </a:r>
            <a:r>
              <a:rPr dirty="0" sz="1600" spc="-25">
                <a:solidFill>
                  <a:srgbClr val="535353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35353"/>
                </a:solidFill>
                <a:latin typeface="Arial"/>
                <a:cs typeface="Arial"/>
              </a:rPr>
              <a:t>(Lower</a:t>
            </a:r>
            <a:r>
              <a:rPr dirty="0" sz="16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dirty="0" sz="1600" spc="-10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Arial"/>
                <a:cs typeface="Arial"/>
              </a:rPr>
              <a:t>better)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4064508" y="655319"/>
            <a:ext cx="2792095" cy="1986280"/>
            <a:chOff x="4064508" y="655319"/>
            <a:chExt cx="2792095" cy="1986280"/>
          </a:xfrm>
        </p:grpSpPr>
        <p:pic>
          <p:nvPicPr>
            <p:cNvPr id="62" name="object 6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4244" y="2360675"/>
              <a:ext cx="332231" cy="280415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4508" y="655319"/>
              <a:ext cx="2295143" cy="588263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/>
          <p:nvPr/>
        </p:nvSpPr>
        <p:spPr>
          <a:xfrm>
            <a:off x="745236" y="5155691"/>
            <a:ext cx="5217160" cy="1019810"/>
          </a:xfrm>
          <a:prstGeom prst="rect">
            <a:avLst/>
          </a:prstGeom>
          <a:ln w="9525">
            <a:solidFill>
              <a:srgbClr val="525252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25"/>
              </a:spcBef>
            </a:pPr>
            <a:endParaRPr sz="1600">
              <a:latin typeface="Times New Roman"/>
              <a:cs typeface="Times New Roman"/>
            </a:endParaRPr>
          </a:p>
          <a:p>
            <a:pPr marL="3138170">
              <a:lnSpc>
                <a:spcPct val="100000"/>
              </a:lnSpc>
            </a:pPr>
            <a:r>
              <a:rPr dirty="0" sz="1600" spc="-10" b="1">
                <a:solidFill>
                  <a:srgbClr val="535353"/>
                </a:solidFill>
                <a:latin typeface="Arial"/>
                <a:cs typeface="Arial"/>
              </a:rPr>
              <a:t>Ameren</a:t>
            </a:r>
            <a:r>
              <a:rPr dirty="0" sz="1600" spc="-5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35353"/>
                </a:solidFill>
                <a:latin typeface="Arial"/>
                <a:cs typeface="Arial"/>
              </a:rPr>
              <a:t>Corp.</a:t>
            </a:r>
            <a:r>
              <a:rPr dirty="0" sz="1600" spc="-45" b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535353"/>
                </a:solidFill>
                <a:latin typeface="Arial"/>
                <a:cs typeface="Arial"/>
              </a:rPr>
              <a:t>98.6</a:t>
            </a:r>
            <a:endParaRPr sz="1600">
              <a:latin typeface="Arial"/>
              <a:cs typeface="Arial"/>
            </a:endParaRPr>
          </a:p>
          <a:p>
            <a:pPr marL="3138170" marR="1073785">
              <a:lnSpc>
                <a:spcPct val="100000"/>
              </a:lnSpc>
            </a:pPr>
            <a:r>
              <a:rPr dirty="0" sz="1600" spc="-40" i="1">
                <a:solidFill>
                  <a:srgbClr val="535353"/>
                </a:solidFill>
                <a:latin typeface="Arial"/>
                <a:cs typeface="Arial"/>
              </a:rPr>
              <a:t>Trendsetter</a:t>
            </a:r>
            <a:r>
              <a:rPr dirty="0" sz="1600" spc="-40" i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535353"/>
                </a:solidFill>
                <a:latin typeface="Arial"/>
                <a:cs typeface="Arial"/>
              </a:rPr>
              <a:t>Oct</a:t>
            </a:r>
            <a:r>
              <a:rPr dirty="0" sz="1600" spc="-50" i="1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600" spc="-20" i="1">
                <a:solidFill>
                  <a:srgbClr val="535353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675" y="5205984"/>
            <a:ext cx="2660904" cy="960119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50352" y="592836"/>
            <a:ext cx="1613916" cy="554736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7449311" y="4549140"/>
            <a:ext cx="1059180" cy="1583690"/>
            <a:chOff x="7449311" y="4549140"/>
            <a:chExt cx="1059180" cy="1583690"/>
          </a:xfrm>
        </p:grpSpPr>
        <p:pic>
          <p:nvPicPr>
            <p:cNvPr id="68" name="object 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49311" y="4695444"/>
              <a:ext cx="1059179" cy="143713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5887" y="4549140"/>
              <a:ext cx="931163" cy="179831"/>
            </a:xfrm>
            <a:prstGeom prst="rect">
              <a:avLst/>
            </a:prstGeom>
          </p:spPr>
        </p:pic>
      </p:grpSp>
      <p:pic>
        <p:nvPicPr>
          <p:cNvPr id="70" name="object 7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54211" y="4736591"/>
            <a:ext cx="1069848" cy="1424940"/>
          </a:xfrm>
          <a:prstGeom prst="rect">
            <a:avLst/>
          </a:prstGeom>
        </p:spPr>
      </p:pic>
      <p:sp>
        <p:nvSpPr>
          <p:cNvPr id="71" name="object 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193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dirty="0" spc="-75"/>
              <a:t> </a:t>
            </a:r>
            <a:r>
              <a:rPr dirty="0" spc="-10"/>
              <a:t>Information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3669" y="1002538"/>
            <a:ext cx="5270500" cy="3989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45454"/>
                </a:solidFill>
                <a:latin typeface="Arial"/>
                <a:cs typeface="Arial"/>
              </a:rPr>
              <a:t>Current</a:t>
            </a:r>
            <a:r>
              <a:rPr dirty="0" sz="1800" spc="-45" b="1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5454"/>
                </a:solidFill>
                <a:latin typeface="Arial"/>
                <a:cs typeface="Arial"/>
              </a:rPr>
              <a:t>Greenhouse</a:t>
            </a:r>
            <a:r>
              <a:rPr dirty="0" sz="1800" spc="-50" b="1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45454"/>
                </a:solidFill>
                <a:latin typeface="Arial"/>
                <a:cs typeface="Arial"/>
              </a:rPr>
              <a:t>Reporting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727075" marR="367665" indent="-314325">
              <a:lnSpc>
                <a:spcPct val="100000"/>
              </a:lnSpc>
              <a:spcBef>
                <a:spcPts val="5"/>
              </a:spcBef>
              <a:buClr>
                <a:srgbClr val="1B6CB5"/>
              </a:buClr>
              <a:buChar char="•"/>
              <a:tabLst>
                <a:tab pos="870585" algn="l"/>
              </a:tabLst>
            </a:pP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Ameren</a:t>
            </a:r>
            <a:r>
              <a:rPr dirty="0" sz="1400" spc="-4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Climate</a:t>
            </a:r>
            <a:r>
              <a:rPr dirty="0" sz="1400" spc="-3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Risk</a:t>
            </a:r>
            <a:r>
              <a:rPr dirty="0" sz="1400" spc="-3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Report,</a:t>
            </a:r>
            <a:r>
              <a:rPr dirty="0" sz="1400" spc="-4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December</a:t>
            </a:r>
            <a:r>
              <a:rPr dirty="0" sz="1400" spc="-6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45454"/>
                </a:solidFill>
                <a:latin typeface="Arial"/>
                <a:cs typeface="Arial"/>
              </a:rPr>
              <a:t>2023 </a:t>
            </a:r>
            <a:r>
              <a:rPr dirty="0" sz="1400" spc="-2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Ameren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2023</a:t>
            </a:r>
            <a:r>
              <a:rPr dirty="0" u="sng" sz="14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Climate</a:t>
            </a:r>
            <a:r>
              <a:rPr dirty="0" u="sng" sz="14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Report:</a:t>
            </a:r>
            <a:r>
              <a:rPr dirty="0" u="sng" sz="1400" spc="3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Powering</a:t>
            </a:r>
            <a:r>
              <a:rPr dirty="0" u="sng" sz="14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sng" sz="1400" spc="-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Reliable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Sustainable Tomorrow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1B6CB5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698500" marR="1188720" indent="-285750">
              <a:lnSpc>
                <a:spcPct val="100000"/>
              </a:lnSpc>
              <a:buClr>
                <a:srgbClr val="1B6CB5"/>
              </a:buClr>
              <a:buChar char="•"/>
              <a:tabLst>
                <a:tab pos="698500" algn="l"/>
              </a:tabLst>
            </a:pP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CDP</a:t>
            </a:r>
            <a:r>
              <a:rPr dirty="0" sz="1400" spc="-4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Climate</a:t>
            </a:r>
            <a:r>
              <a:rPr dirty="0" sz="1400" spc="-4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Change</a:t>
            </a:r>
            <a:r>
              <a:rPr dirty="0" sz="1400" spc="-4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with</a:t>
            </a:r>
            <a:r>
              <a:rPr dirty="0" sz="1400" spc="-3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GHG</a:t>
            </a:r>
            <a:r>
              <a:rPr dirty="0" sz="1400" spc="-3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45454"/>
                </a:solidFill>
                <a:latin typeface="Arial"/>
                <a:cs typeface="Arial"/>
              </a:rPr>
              <a:t>Emissions Assurance/Verification</a:t>
            </a:r>
            <a:r>
              <a:rPr dirty="0" sz="1400" spc="1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45454"/>
                </a:solidFill>
                <a:latin typeface="Arial"/>
                <a:cs typeface="Arial"/>
              </a:rPr>
              <a:t>Statement</a:t>
            </a:r>
            <a:endParaRPr sz="1400">
              <a:latin typeface="Arial"/>
              <a:cs typeface="Arial"/>
            </a:endParaRPr>
          </a:p>
          <a:p>
            <a:pPr marL="870585">
              <a:lnSpc>
                <a:spcPct val="100000"/>
              </a:lnSpc>
            </a:pP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Ameren</a:t>
            </a:r>
            <a:r>
              <a:rPr dirty="0" u="sng" sz="14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2023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CDP</a:t>
            </a:r>
            <a:r>
              <a:rPr dirty="0" u="sng" sz="14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Climate</a:t>
            </a:r>
            <a:r>
              <a:rPr dirty="0" u="sng" sz="14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Questionnaire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698500" marR="5080" indent="-285750">
              <a:lnSpc>
                <a:spcPct val="100000"/>
              </a:lnSpc>
              <a:spcBef>
                <a:spcPts val="5"/>
              </a:spcBef>
              <a:buClr>
                <a:srgbClr val="1B6CB5"/>
              </a:buClr>
              <a:buChar char="•"/>
              <a:tabLst>
                <a:tab pos="870585" algn="l"/>
              </a:tabLst>
            </a:pP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EEI/AGA</a:t>
            </a:r>
            <a:r>
              <a:rPr dirty="0" sz="1400" spc="-4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45454"/>
                </a:solidFill>
                <a:latin typeface="Arial"/>
                <a:cs typeface="Arial"/>
              </a:rPr>
              <a:t>Sustainability Template </a:t>
            </a:r>
            <a:r>
              <a:rPr dirty="0" sz="1400" spc="-10">
                <a:solidFill>
                  <a:srgbClr val="545454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https://www.ameren.com/-/media/corporate-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site/files/environment/reports/eei-aga-esg-sustainability-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template.ashx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698500" indent="-340360">
              <a:lnSpc>
                <a:spcPct val="100000"/>
              </a:lnSpc>
              <a:spcBef>
                <a:spcPts val="5"/>
              </a:spcBef>
              <a:buClr>
                <a:srgbClr val="1B6CB5"/>
              </a:buClr>
              <a:buChar char="•"/>
              <a:tabLst>
                <a:tab pos="698500" algn="l"/>
              </a:tabLst>
            </a:pP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2023</a:t>
            </a:r>
            <a:r>
              <a:rPr dirty="0" sz="1400" spc="-5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45454"/>
                </a:solidFill>
                <a:latin typeface="Arial"/>
                <a:cs typeface="Arial"/>
              </a:rPr>
              <a:t>Sustainability</a:t>
            </a:r>
            <a:r>
              <a:rPr dirty="0" sz="1400" spc="-7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45454"/>
                </a:solidFill>
                <a:latin typeface="Arial"/>
                <a:cs typeface="Arial"/>
              </a:rPr>
              <a:t>Report</a:t>
            </a:r>
            <a:endParaRPr sz="1400">
              <a:latin typeface="Arial"/>
              <a:cs typeface="Arial"/>
            </a:endParaRPr>
          </a:p>
          <a:p>
            <a:pPr marL="870585" marR="110489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https://www.ameren.com/-/media/corporate-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site/files/environment/reports/sustainability-report.ashx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90615" y="309372"/>
            <a:ext cx="2699004" cy="208178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0615" y="2490216"/>
            <a:ext cx="2153412" cy="29347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86343" y="2965704"/>
            <a:ext cx="2526792" cy="199491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96883" y="213359"/>
            <a:ext cx="1970531" cy="248564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91444" y="242328"/>
            <a:ext cx="253365" cy="297815"/>
          </a:xfrm>
          <a:custGeom>
            <a:avLst/>
            <a:gdLst/>
            <a:ahLst/>
            <a:cxnLst/>
            <a:rect l="l" t="t" r="r" b="b"/>
            <a:pathLst>
              <a:path w="253365" h="297815">
                <a:moveTo>
                  <a:pt x="153035" y="162420"/>
                </a:moveTo>
                <a:lnTo>
                  <a:pt x="60960" y="41402"/>
                </a:lnTo>
                <a:lnTo>
                  <a:pt x="51562" y="49517"/>
                </a:lnTo>
                <a:lnTo>
                  <a:pt x="40894" y="60693"/>
                </a:lnTo>
                <a:lnTo>
                  <a:pt x="30988" y="72758"/>
                </a:lnTo>
                <a:lnTo>
                  <a:pt x="23876" y="83299"/>
                </a:lnTo>
                <a:lnTo>
                  <a:pt x="151257" y="164198"/>
                </a:lnTo>
                <a:lnTo>
                  <a:pt x="151892" y="163055"/>
                </a:lnTo>
                <a:lnTo>
                  <a:pt x="152400" y="163055"/>
                </a:lnTo>
                <a:lnTo>
                  <a:pt x="153035" y="162420"/>
                </a:lnTo>
                <a:close/>
              </a:path>
              <a:path w="253365" h="297815">
                <a:moveTo>
                  <a:pt x="169164" y="206108"/>
                </a:moveTo>
                <a:lnTo>
                  <a:pt x="128143" y="206362"/>
                </a:lnTo>
                <a:lnTo>
                  <a:pt x="83185" y="207251"/>
                </a:lnTo>
                <a:lnTo>
                  <a:pt x="38989" y="209156"/>
                </a:lnTo>
                <a:lnTo>
                  <a:pt x="0" y="212712"/>
                </a:lnTo>
                <a:lnTo>
                  <a:pt x="2413" y="221729"/>
                </a:lnTo>
                <a:lnTo>
                  <a:pt x="7239" y="237350"/>
                </a:lnTo>
                <a:lnTo>
                  <a:pt x="9525" y="243319"/>
                </a:lnTo>
                <a:lnTo>
                  <a:pt x="60960" y="225666"/>
                </a:lnTo>
                <a:lnTo>
                  <a:pt x="112903" y="214109"/>
                </a:lnTo>
                <a:lnTo>
                  <a:pt x="153035" y="208013"/>
                </a:lnTo>
                <a:lnTo>
                  <a:pt x="169164" y="206108"/>
                </a:lnTo>
                <a:close/>
              </a:path>
              <a:path w="253365" h="297815">
                <a:moveTo>
                  <a:pt x="173990" y="149212"/>
                </a:moveTo>
                <a:lnTo>
                  <a:pt x="154813" y="0"/>
                </a:lnTo>
                <a:lnTo>
                  <a:pt x="138684" y="3048"/>
                </a:lnTo>
                <a:lnTo>
                  <a:pt x="121920" y="7607"/>
                </a:lnTo>
                <a:lnTo>
                  <a:pt x="105283" y="13830"/>
                </a:lnTo>
                <a:lnTo>
                  <a:pt x="89027" y="21577"/>
                </a:lnTo>
                <a:lnTo>
                  <a:pt x="170942" y="150355"/>
                </a:lnTo>
                <a:lnTo>
                  <a:pt x="173355" y="149212"/>
                </a:lnTo>
                <a:lnTo>
                  <a:pt x="173990" y="149212"/>
                </a:lnTo>
                <a:close/>
              </a:path>
              <a:path w="253365" h="297815">
                <a:moveTo>
                  <a:pt x="234950" y="206108"/>
                </a:moveTo>
                <a:lnTo>
                  <a:pt x="155575" y="212331"/>
                </a:lnTo>
                <a:lnTo>
                  <a:pt x="91186" y="226936"/>
                </a:lnTo>
                <a:lnTo>
                  <a:pt x="44069" y="244335"/>
                </a:lnTo>
                <a:lnTo>
                  <a:pt x="16129" y="258940"/>
                </a:lnTo>
                <a:lnTo>
                  <a:pt x="19685" y="267322"/>
                </a:lnTo>
                <a:lnTo>
                  <a:pt x="28067" y="279260"/>
                </a:lnTo>
                <a:lnTo>
                  <a:pt x="37719" y="292468"/>
                </a:lnTo>
                <a:lnTo>
                  <a:pt x="43053" y="297294"/>
                </a:lnTo>
                <a:lnTo>
                  <a:pt x="111887" y="252209"/>
                </a:lnTo>
                <a:lnTo>
                  <a:pt x="173482" y="224269"/>
                </a:lnTo>
                <a:lnTo>
                  <a:pt x="217932" y="210172"/>
                </a:lnTo>
                <a:lnTo>
                  <a:pt x="234950" y="206108"/>
                </a:lnTo>
                <a:close/>
              </a:path>
              <a:path w="253365" h="297815">
                <a:moveTo>
                  <a:pt x="252857" y="13703"/>
                </a:moveTo>
                <a:lnTo>
                  <a:pt x="241808" y="9398"/>
                </a:lnTo>
                <a:lnTo>
                  <a:pt x="228346" y="5321"/>
                </a:lnTo>
                <a:lnTo>
                  <a:pt x="214249" y="2019"/>
                </a:lnTo>
                <a:lnTo>
                  <a:pt x="200787" y="0"/>
                </a:lnTo>
                <a:lnTo>
                  <a:pt x="197866" y="148069"/>
                </a:lnTo>
                <a:lnTo>
                  <a:pt x="200279" y="148069"/>
                </a:lnTo>
                <a:lnTo>
                  <a:pt x="252857" y="13703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6090361"/>
            <a:ext cx="12192000" cy="473709"/>
          </a:xfrm>
          <a:custGeom>
            <a:avLst/>
            <a:gdLst/>
            <a:ahLst/>
            <a:cxnLst/>
            <a:rect l="l" t="t" r="r" b="b"/>
            <a:pathLst>
              <a:path w="12192000" h="473709">
                <a:moveTo>
                  <a:pt x="12192000" y="0"/>
                </a:moveTo>
                <a:lnTo>
                  <a:pt x="0" y="0"/>
                </a:lnTo>
                <a:lnTo>
                  <a:pt x="0" y="473494"/>
                </a:lnTo>
                <a:lnTo>
                  <a:pt x="12192000" y="4734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751311" y="243814"/>
            <a:ext cx="1440815" cy="473709"/>
          </a:xfrm>
          <a:custGeom>
            <a:avLst/>
            <a:gdLst/>
            <a:ahLst/>
            <a:cxnLst/>
            <a:rect l="l" t="t" r="r" b="b"/>
            <a:pathLst>
              <a:path w="1440815" h="473709">
                <a:moveTo>
                  <a:pt x="1440688" y="0"/>
                </a:moveTo>
                <a:lnTo>
                  <a:pt x="0" y="0"/>
                </a:lnTo>
                <a:lnTo>
                  <a:pt x="0" y="473481"/>
                </a:lnTo>
                <a:lnTo>
                  <a:pt x="1440688" y="473481"/>
                </a:lnTo>
                <a:lnTo>
                  <a:pt x="1440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535353"/>
                </a:solidFill>
              </a:rPr>
              <a:t>How</a:t>
            </a:r>
            <a:r>
              <a:rPr dirty="0" sz="2650" spc="-35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We</a:t>
            </a:r>
            <a:r>
              <a:rPr dirty="0" sz="2650" spc="-60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Integrate</a:t>
            </a:r>
            <a:r>
              <a:rPr dirty="0" sz="2650" spc="-135">
                <a:solidFill>
                  <a:srgbClr val="535353"/>
                </a:solidFill>
              </a:rPr>
              <a:t> </a:t>
            </a:r>
            <a:r>
              <a:rPr dirty="0" sz="2650" spc="-10">
                <a:solidFill>
                  <a:srgbClr val="535353"/>
                </a:solidFill>
              </a:rPr>
              <a:t>Sustainability</a:t>
            </a:r>
            <a:endParaRPr sz="2650"/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7" y="595883"/>
            <a:ext cx="11164823" cy="5998464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6718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52565A"/>
                </a:solidFill>
              </a:rPr>
              <a:t>How We</a:t>
            </a:r>
            <a:r>
              <a:rPr dirty="0" sz="2650" spc="-30">
                <a:solidFill>
                  <a:srgbClr val="52565A"/>
                </a:solidFill>
              </a:rPr>
              <a:t> </a:t>
            </a:r>
            <a:r>
              <a:rPr dirty="0" sz="2650">
                <a:solidFill>
                  <a:srgbClr val="52565A"/>
                </a:solidFill>
              </a:rPr>
              <a:t>Think</a:t>
            </a:r>
            <a:r>
              <a:rPr dirty="0" sz="2650" spc="-10">
                <a:solidFill>
                  <a:srgbClr val="52565A"/>
                </a:solidFill>
              </a:rPr>
              <a:t> About</a:t>
            </a:r>
            <a:r>
              <a:rPr dirty="0" sz="2650" spc="-235">
                <a:solidFill>
                  <a:srgbClr val="52565A"/>
                </a:solidFill>
              </a:rPr>
              <a:t> </a:t>
            </a:r>
            <a:r>
              <a:rPr dirty="0" sz="2650" spc="-10">
                <a:solidFill>
                  <a:srgbClr val="52565A"/>
                </a:solidFill>
              </a:rPr>
              <a:t>Sustainability</a:t>
            </a:r>
            <a:endParaRPr sz="2650"/>
          </a:p>
        </p:txBody>
      </p:sp>
      <p:grpSp>
        <p:nvGrpSpPr>
          <p:cNvPr id="3" name="object 3" descr=""/>
          <p:cNvGrpSpPr/>
          <p:nvPr/>
        </p:nvGrpSpPr>
        <p:grpSpPr>
          <a:xfrm>
            <a:off x="4876800" y="2318004"/>
            <a:ext cx="2437130" cy="2437130"/>
            <a:chOff x="4876800" y="2318004"/>
            <a:chExt cx="2437130" cy="2437130"/>
          </a:xfrm>
        </p:grpSpPr>
        <p:sp>
          <p:nvSpPr>
            <p:cNvPr id="4" name="object 4" descr=""/>
            <p:cNvSpPr/>
            <p:nvPr/>
          </p:nvSpPr>
          <p:spPr>
            <a:xfrm>
              <a:off x="4876800" y="2318004"/>
              <a:ext cx="1220470" cy="1219200"/>
            </a:xfrm>
            <a:custGeom>
              <a:avLst/>
              <a:gdLst/>
              <a:ahLst/>
              <a:cxnLst/>
              <a:rect l="l" t="t" r="r" b="b"/>
              <a:pathLst>
                <a:path w="1220470" h="1219200">
                  <a:moveTo>
                    <a:pt x="1220215" y="0"/>
                  </a:moveTo>
                  <a:lnTo>
                    <a:pt x="1155446" y="1650"/>
                  </a:lnTo>
                  <a:lnTo>
                    <a:pt x="1091564" y="6731"/>
                  </a:lnTo>
                  <a:lnTo>
                    <a:pt x="1028573" y="14859"/>
                  </a:lnTo>
                  <a:lnTo>
                    <a:pt x="966597" y="26288"/>
                  </a:lnTo>
                  <a:lnTo>
                    <a:pt x="905890" y="40767"/>
                  </a:lnTo>
                  <a:lnTo>
                    <a:pt x="846327" y="58166"/>
                  </a:lnTo>
                  <a:lnTo>
                    <a:pt x="788035" y="78612"/>
                  </a:lnTo>
                  <a:lnTo>
                    <a:pt x="731265" y="101726"/>
                  </a:lnTo>
                  <a:lnTo>
                    <a:pt x="675894" y="127635"/>
                  </a:lnTo>
                  <a:lnTo>
                    <a:pt x="622046" y="156210"/>
                  </a:lnTo>
                  <a:lnTo>
                    <a:pt x="569849" y="187325"/>
                  </a:lnTo>
                  <a:lnTo>
                    <a:pt x="519302" y="220980"/>
                  </a:lnTo>
                  <a:lnTo>
                    <a:pt x="470662" y="256921"/>
                  </a:lnTo>
                  <a:lnTo>
                    <a:pt x="423925" y="295275"/>
                  </a:lnTo>
                  <a:lnTo>
                    <a:pt x="379095" y="335788"/>
                  </a:lnTo>
                  <a:lnTo>
                    <a:pt x="336423" y="378460"/>
                  </a:lnTo>
                  <a:lnTo>
                    <a:pt x="295783" y="423291"/>
                  </a:lnTo>
                  <a:lnTo>
                    <a:pt x="257428" y="470026"/>
                  </a:lnTo>
                  <a:lnTo>
                    <a:pt x="221361" y="518541"/>
                  </a:lnTo>
                  <a:lnTo>
                    <a:pt x="187705" y="568960"/>
                  </a:lnTo>
                  <a:lnTo>
                    <a:pt x="156590" y="621157"/>
                  </a:lnTo>
                  <a:lnTo>
                    <a:pt x="128015" y="675005"/>
                  </a:lnTo>
                  <a:lnTo>
                    <a:pt x="101980" y="730250"/>
                  </a:lnTo>
                  <a:lnTo>
                    <a:pt x="78866" y="787146"/>
                  </a:lnTo>
                  <a:lnTo>
                    <a:pt x="58420" y="845312"/>
                  </a:lnTo>
                  <a:lnTo>
                    <a:pt x="40894" y="904748"/>
                  </a:lnTo>
                  <a:lnTo>
                    <a:pt x="26415" y="965581"/>
                  </a:lnTo>
                  <a:lnTo>
                    <a:pt x="14986" y="1027303"/>
                  </a:lnTo>
                  <a:lnTo>
                    <a:pt x="6730" y="1090295"/>
                  </a:lnTo>
                  <a:lnTo>
                    <a:pt x="1650" y="1154176"/>
                  </a:lnTo>
                  <a:lnTo>
                    <a:pt x="0" y="1218819"/>
                  </a:lnTo>
                  <a:lnTo>
                    <a:pt x="151764" y="1219073"/>
                  </a:lnTo>
                  <a:lnTo>
                    <a:pt x="153797" y="1154049"/>
                  </a:lnTo>
                  <a:lnTo>
                    <a:pt x="159512" y="1090041"/>
                  </a:lnTo>
                  <a:lnTo>
                    <a:pt x="169037" y="1027176"/>
                  </a:lnTo>
                  <a:lnTo>
                    <a:pt x="182117" y="965454"/>
                  </a:lnTo>
                  <a:lnTo>
                    <a:pt x="198754" y="905256"/>
                  </a:lnTo>
                  <a:lnTo>
                    <a:pt x="218694" y="846582"/>
                  </a:lnTo>
                  <a:lnTo>
                    <a:pt x="241935" y="789305"/>
                  </a:lnTo>
                  <a:lnTo>
                    <a:pt x="268350" y="733933"/>
                  </a:lnTo>
                  <a:lnTo>
                    <a:pt x="297814" y="680212"/>
                  </a:lnTo>
                  <a:lnTo>
                    <a:pt x="330073" y="628523"/>
                  </a:lnTo>
                  <a:lnTo>
                    <a:pt x="365251" y="578738"/>
                  </a:lnTo>
                  <a:lnTo>
                    <a:pt x="403225" y="531241"/>
                  </a:lnTo>
                  <a:lnTo>
                    <a:pt x="443611" y="486029"/>
                  </a:lnTo>
                  <a:lnTo>
                    <a:pt x="486663" y="443103"/>
                  </a:lnTo>
                  <a:lnTo>
                    <a:pt x="531876" y="402590"/>
                  </a:lnTo>
                  <a:lnTo>
                    <a:pt x="579501" y="364744"/>
                  </a:lnTo>
                  <a:lnTo>
                    <a:pt x="629285" y="329692"/>
                  </a:lnTo>
                  <a:lnTo>
                    <a:pt x="680974" y="297307"/>
                  </a:lnTo>
                  <a:lnTo>
                    <a:pt x="734695" y="267970"/>
                  </a:lnTo>
                  <a:lnTo>
                    <a:pt x="790194" y="241554"/>
                  </a:lnTo>
                  <a:lnTo>
                    <a:pt x="847344" y="218440"/>
                  </a:lnTo>
                  <a:lnTo>
                    <a:pt x="906145" y="198500"/>
                  </a:lnTo>
                  <a:lnTo>
                    <a:pt x="966470" y="181991"/>
                  </a:lnTo>
                  <a:lnTo>
                    <a:pt x="1028064" y="168910"/>
                  </a:lnTo>
                  <a:lnTo>
                    <a:pt x="1090929" y="159385"/>
                  </a:lnTo>
                  <a:lnTo>
                    <a:pt x="1154938" y="153670"/>
                  </a:lnTo>
                  <a:lnTo>
                    <a:pt x="1220089" y="151765"/>
                  </a:lnTo>
                  <a:lnTo>
                    <a:pt x="122021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76800" y="3537204"/>
              <a:ext cx="1221105" cy="1217930"/>
            </a:xfrm>
            <a:custGeom>
              <a:avLst/>
              <a:gdLst/>
              <a:ahLst/>
              <a:cxnLst/>
              <a:rect l="l" t="t" r="r" b="b"/>
              <a:pathLst>
                <a:path w="1221104" h="1217929">
                  <a:moveTo>
                    <a:pt x="152019" y="0"/>
                  </a:moveTo>
                  <a:lnTo>
                    <a:pt x="0" y="126"/>
                  </a:lnTo>
                  <a:lnTo>
                    <a:pt x="1777" y="64897"/>
                  </a:lnTo>
                  <a:lnTo>
                    <a:pt x="6985" y="128778"/>
                  </a:lnTo>
                  <a:lnTo>
                    <a:pt x="15239" y="191643"/>
                  </a:lnTo>
                  <a:lnTo>
                    <a:pt x="26797" y="253492"/>
                  </a:lnTo>
                  <a:lnTo>
                    <a:pt x="41401" y="314198"/>
                  </a:lnTo>
                  <a:lnTo>
                    <a:pt x="58927" y="373761"/>
                  </a:lnTo>
                  <a:lnTo>
                    <a:pt x="79375" y="431927"/>
                  </a:lnTo>
                  <a:lnTo>
                    <a:pt x="102615" y="488696"/>
                  </a:lnTo>
                  <a:lnTo>
                    <a:pt x="128650" y="543941"/>
                  </a:lnTo>
                  <a:lnTo>
                    <a:pt x="157352" y="597662"/>
                  </a:lnTo>
                  <a:lnTo>
                    <a:pt x="188595" y="649859"/>
                  </a:lnTo>
                  <a:lnTo>
                    <a:pt x="222250" y="700151"/>
                  </a:lnTo>
                  <a:lnTo>
                    <a:pt x="258317" y="748792"/>
                  </a:lnTo>
                  <a:lnTo>
                    <a:pt x="296672" y="795401"/>
                  </a:lnTo>
                  <a:lnTo>
                    <a:pt x="337312" y="840105"/>
                  </a:lnTo>
                  <a:lnTo>
                    <a:pt x="380111" y="882777"/>
                  </a:lnTo>
                  <a:lnTo>
                    <a:pt x="424814" y="923290"/>
                  </a:lnTo>
                  <a:lnTo>
                    <a:pt x="471677" y="961517"/>
                  </a:lnTo>
                  <a:lnTo>
                    <a:pt x="520319" y="997458"/>
                  </a:lnTo>
                  <a:lnTo>
                    <a:pt x="570738" y="1030986"/>
                  </a:lnTo>
                  <a:lnTo>
                    <a:pt x="622935" y="1062101"/>
                  </a:lnTo>
                  <a:lnTo>
                    <a:pt x="676783" y="1090549"/>
                  </a:lnTo>
                  <a:lnTo>
                    <a:pt x="732154" y="1116330"/>
                  </a:lnTo>
                  <a:lnTo>
                    <a:pt x="788924" y="1139444"/>
                  </a:lnTo>
                  <a:lnTo>
                    <a:pt x="847216" y="1159764"/>
                  </a:lnTo>
                  <a:lnTo>
                    <a:pt x="906652" y="1177163"/>
                  </a:lnTo>
                  <a:lnTo>
                    <a:pt x="967359" y="1191514"/>
                  </a:lnTo>
                  <a:lnTo>
                    <a:pt x="1029208" y="1202817"/>
                  </a:lnTo>
                  <a:lnTo>
                    <a:pt x="1092200" y="1210945"/>
                  </a:lnTo>
                  <a:lnTo>
                    <a:pt x="1155953" y="1215898"/>
                  </a:lnTo>
                  <a:lnTo>
                    <a:pt x="1220724" y="1217549"/>
                  </a:lnTo>
                  <a:lnTo>
                    <a:pt x="1220597" y="1065403"/>
                  </a:lnTo>
                  <a:lnTo>
                    <a:pt x="1155573" y="1063498"/>
                  </a:lnTo>
                  <a:lnTo>
                    <a:pt x="1091564" y="1057910"/>
                  </a:lnTo>
                  <a:lnTo>
                    <a:pt x="1028826" y="1048512"/>
                  </a:lnTo>
                  <a:lnTo>
                    <a:pt x="967232" y="1035431"/>
                  </a:lnTo>
                  <a:lnTo>
                    <a:pt x="906907" y="1019048"/>
                  </a:lnTo>
                  <a:lnTo>
                    <a:pt x="848233" y="999109"/>
                  </a:lnTo>
                  <a:lnTo>
                    <a:pt x="791083" y="975995"/>
                  </a:lnTo>
                  <a:lnTo>
                    <a:pt x="735584" y="949706"/>
                  </a:lnTo>
                  <a:lnTo>
                    <a:pt x="681863" y="920496"/>
                  </a:lnTo>
                  <a:lnTo>
                    <a:pt x="630174" y="888238"/>
                  </a:lnTo>
                  <a:lnTo>
                    <a:pt x="580389" y="853186"/>
                  </a:lnTo>
                  <a:lnTo>
                    <a:pt x="532891" y="815340"/>
                  </a:lnTo>
                  <a:lnTo>
                    <a:pt x="487552" y="775081"/>
                  </a:lnTo>
                  <a:lnTo>
                    <a:pt x="444500" y="732155"/>
                  </a:lnTo>
                  <a:lnTo>
                    <a:pt x="404113" y="686943"/>
                  </a:lnTo>
                  <a:lnTo>
                    <a:pt x="366140" y="639572"/>
                  </a:lnTo>
                  <a:lnTo>
                    <a:pt x="330962" y="589915"/>
                  </a:lnTo>
                  <a:lnTo>
                    <a:pt x="298576" y="538226"/>
                  </a:lnTo>
                  <a:lnTo>
                    <a:pt x="269113" y="484632"/>
                  </a:lnTo>
                  <a:lnTo>
                    <a:pt x="242697" y="429260"/>
                  </a:lnTo>
                  <a:lnTo>
                    <a:pt x="219455" y="372110"/>
                  </a:lnTo>
                  <a:lnTo>
                    <a:pt x="199389" y="313436"/>
                  </a:lnTo>
                  <a:lnTo>
                    <a:pt x="182752" y="253238"/>
                  </a:lnTo>
                  <a:lnTo>
                    <a:pt x="169545" y="191770"/>
                  </a:lnTo>
                  <a:lnTo>
                    <a:pt x="160020" y="128905"/>
                  </a:lnTo>
                  <a:lnTo>
                    <a:pt x="154050" y="65024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525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96000" y="3538728"/>
              <a:ext cx="1217930" cy="1216025"/>
            </a:xfrm>
            <a:custGeom>
              <a:avLst/>
              <a:gdLst/>
              <a:ahLst/>
              <a:cxnLst/>
              <a:rect l="l" t="t" r="r" b="b"/>
              <a:pathLst>
                <a:path w="1217929" h="1216025">
                  <a:moveTo>
                    <a:pt x="1065402" y="0"/>
                  </a:moveTo>
                  <a:lnTo>
                    <a:pt x="1063244" y="64770"/>
                  </a:lnTo>
                  <a:lnTo>
                    <a:pt x="1057402" y="128524"/>
                  </a:lnTo>
                  <a:lnTo>
                    <a:pt x="1047750" y="191135"/>
                  </a:lnTo>
                  <a:lnTo>
                    <a:pt x="1034669" y="252476"/>
                  </a:lnTo>
                  <a:lnTo>
                    <a:pt x="1018031" y="312420"/>
                  </a:lnTo>
                  <a:lnTo>
                    <a:pt x="997966" y="370840"/>
                  </a:lnTo>
                  <a:lnTo>
                    <a:pt x="974725" y="427863"/>
                  </a:lnTo>
                  <a:lnTo>
                    <a:pt x="948435" y="482981"/>
                  </a:lnTo>
                  <a:lnTo>
                    <a:pt x="918972" y="536448"/>
                  </a:lnTo>
                  <a:lnTo>
                    <a:pt x="886714" y="588010"/>
                  </a:lnTo>
                  <a:lnTo>
                    <a:pt x="851661" y="637413"/>
                  </a:lnTo>
                  <a:lnTo>
                    <a:pt x="813816" y="684784"/>
                  </a:lnTo>
                  <a:lnTo>
                    <a:pt x="773556" y="729869"/>
                  </a:lnTo>
                  <a:lnTo>
                    <a:pt x="730630" y="772541"/>
                  </a:lnTo>
                  <a:lnTo>
                    <a:pt x="685546" y="812800"/>
                  </a:lnTo>
                  <a:lnTo>
                    <a:pt x="638048" y="850519"/>
                  </a:lnTo>
                  <a:lnTo>
                    <a:pt x="588518" y="885571"/>
                  </a:lnTo>
                  <a:lnTo>
                    <a:pt x="536955" y="917702"/>
                  </a:lnTo>
                  <a:lnTo>
                    <a:pt x="483489" y="947039"/>
                  </a:lnTo>
                  <a:lnTo>
                    <a:pt x="428117" y="973328"/>
                  </a:lnTo>
                  <a:lnTo>
                    <a:pt x="371221" y="996442"/>
                  </a:lnTo>
                  <a:lnTo>
                    <a:pt x="312674" y="1016381"/>
                  </a:lnTo>
                  <a:lnTo>
                    <a:pt x="252602" y="1032891"/>
                  </a:lnTo>
                  <a:lnTo>
                    <a:pt x="191262" y="1045972"/>
                  </a:lnTo>
                  <a:lnTo>
                    <a:pt x="128524" y="1055497"/>
                  </a:lnTo>
                  <a:lnTo>
                    <a:pt x="64770" y="1061339"/>
                  </a:lnTo>
                  <a:lnTo>
                    <a:pt x="0" y="1063244"/>
                  </a:lnTo>
                  <a:lnTo>
                    <a:pt x="126" y="1215517"/>
                  </a:lnTo>
                  <a:lnTo>
                    <a:pt x="64770" y="1213739"/>
                  </a:lnTo>
                  <a:lnTo>
                    <a:pt x="128397" y="1208659"/>
                  </a:lnTo>
                  <a:lnTo>
                    <a:pt x="191135" y="1200277"/>
                  </a:lnTo>
                  <a:lnTo>
                    <a:pt x="252857" y="1188847"/>
                  </a:lnTo>
                  <a:lnTo>
                    <a:pt x="313309" y="1174369"/>
                  </a:lnTo>
                  <a:lnTo>
                    <a:pt x="372617" y="1156970"/>
                  </a:lnTo>
                  <a:lnTo>
                    <a:pt x="430656" y="1136650"/>
                  </a:lnTo>
                  <a:lnTo>
                    <a:pt x="487425" y="1113536"/>
                  </a:lnTo>
                  <a:lnTo>
                    <a:pt x="542544" y="1087628"/>
                  </a:lnTo>
                  <a:lnTo>
                    <a:pt x="596265" y="1059180"/>
                  </a:lnTo>
                  <a:lnTo>
                    <a:pt x="648207" y="1028192"/>
                  </a:lnTo>
                  <a:lnTo>
                    <a:pt x="698500" y="994664"/>
                  </a:lnTo>
                  <a:lnTo>
                    <a:pt x="747014" y="958850"/>
                  </a:lnTo>
                  <a:lnTo>
                    <a:pt x="793623" y="920623"/>
                  </a:lnTo>
                  <a:lnTo>
                    <a:pt x="838326" y="880237"/>
                  </a:lnTo>
                  <a:lnTo>
                    <a:pt x="880999" y="837692"/>
                  </a:lnTo>
                  <a:lnTo>
                    <a:pt x="921384" y="793115"/>
                  </a:lnTo>
                  <a:lnTo>
                    <a:pt x="959739" y="746633"/>
                  </a:lnTo>
                  <a:lnTo>
                    <a:pt x="995679" y="698119"/>
                  </a:lnTo>
                  <a:lnTo>
                    <a:pt x="1029334" y="647954"/>
                  </a:lnTo>
                  <a:lnTo>
                    <a:pt x="1060450" y="596011"/>
                  </a:lnTo>
                  <a:lnTo>
                    <a:pt x="1089025" y="542417"/>
                  </a:lnTo>
                  <a:lnTo>
                    <a:pt x="1114932" y="487299"/>
                  </a:lnTo>
                  <a:lnTo>
                    <a:pt x="1138174" y="430657"/>
                  </a:lnTo>
                  <a:lnTo>
                    <a:pt x="1158621" y="372745"/>
                  </a:lnTo>
                  <a:lnTo>
                    <a:pt x="1176147" y="313436"/>
                  </a:lnTo>
                  <a:lnTo>
                    <a:pt x="1190752" y="252984"/>
                  </a:lnTo>
                  <a:lnTo>
                    <a:pt x="1202181" y="191389"/>
                  </a:lnTo>
                  <a:lnTo>
                    <a:pt x="1210564" y="128651"/>
                  </a:lnTo>
                  <a:lnTo>
                    <a:pt x="1215771" y="65024"/>
                  </a:lnTo>
                  <a:lnTo>
                    <a:pt x="1217676" y="508"/>
                  </a:lnTo>
                  <a:lnTo>
                    <a:pt x="1065402" y="0"/>
                  </a:lnTo>
                  <a:close/>
                </a:path>
              </a:pathLst>
            </a:custGeom>
            <a:solidFill>
              <a:srgbClr val="4A8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94475" y="2318004"/>
              <a:ext cx="1219200" cy="1226820"/>
            </a:xfrm>
            <a:custGeom>
              <a:avLst/>
              <a:gdLst/>
              <a:ahLst/>
              <a:cxnLst/>
              <a:rect l="l" t="t" r="r" b="b"/>
              <a:pathLst>
                <a:path w="1219200" h="1226820">
                  <a:moveTo>
                    <a:pt x="126" y="0"/>
                  </a:moveTo>
                  <a:lnTo>
                    <a:pt x="0" y="152146"/>
                  </a:lnTo>
                  <a:lnTo>
                    <a:pt x="69976" y="154686"/>
                  </a:lnTo>
                  <a:lnTo>
                    <a:pt x="133985" y="160782"/>
                  </a:lnTo>
                  <a:lnTo>
                    <a:pt x="196723" y="170561"/>
                  </a:lnTo>
                  <a:lnTo>
                    <a:pt x="258318" y="184023"/>
                  </a:lnTo>
                  <a:lnTo>
                    <a:pt x="318515" y="200913"/>
                  </a:lnTo>
                  <a:lnTo>
                    <a:pt x="377063" y="221234"/>
                  </a:lnTo>
                  <a:lnTo>
                    <a:pt x="434213" y="244729"/>
                  </a:lnTo>
                  <a:lnTo>
                    <a:pt x="489457" y="271399"/>
                  </a:lnTo>
                  <a:lnTo>
                    <a:pt x="543051" y="301117"/>
                  </a:lnTo>
                  <a:lnTo>
                    <a:pt x="594614" y="333756"/>
                  </a:lnTo>
                  <a:lnTo>
                    <a:pt x="644144" y="369062"/>
                  </a:lnTo>
                  <a:lnTo>
                    <a:pt x="691515" y="407288"/>
                  </a:lnTo>
                  <a:lnTo>
                    <a:pt x="736600" y="447929"/>
                  </a:lnTo>
                  <a:lnTo>
                    <a:pt x="779272" y="491109"/>
                  </a:lnTo>
                  <a:lnTo>
                    <a:pt x="819403" y="536701"/>
                  </a:lnTo>
                  <a:lnTo>
                    <a:pt x="856996" y="584454"/>
                  </a:lnTo>
                  <a:lnTo>
                    <a:pt x="891921" y="634365"/>
                  </a:lnTo>
                  <a:lnTo>
                    <a:pt x="923925" y="686308"/>
                  </a:lnTo>
                  <a:lnTo>
                    <a:pt x="953007" y="740029"/>
                  </a:lnTo>
                  <a:lnTo>
                    <a:pt x="979170" y="795782"/>
                  </a:lnTo>
                  <a:lnTo>
                    <a:pt x="1002029" y="853059"/>
                  </a:lnTo>
                  <a:lnTo>
                    <a:pt x="1021588" y="911860"/>
                  </a:lnTo>
                  <a:lnTo>
                    <a:pt x="1037844" y="972312"/>
                  </a:lnTo>
                  <a:lnTo>
                    <a:pt x="1050544" y="1033907"/>
                  </a:lnTo>
                  <a:lnTo>
                    <a:pt x="1059688" y="1096899"/>
                  </a:lnTo>
                  <a:lnTo>
                    <a:pt x="1065149" y="1160907"/>
                  </a:lnTo>
                  <a:lnTo>
                    <a:pt x="1066673" y="1225931"/>
                  </a:lnTo>
                  <a:lnTo>
                    <a:pt x="1219073" y="1226820"/>
                  </a:lnTo>
                  <a:lnTo>
                    <a:pt x="1217422" y="1156462"/>
                  </a:lnTo>
                  <a:lnTo>
                    <a:pt x="1212469" y="1092581"/>
                  </a:lnTo>
                  <a:lnTo>
                    <a:pt x="1204214" y="1029588"/>
                  </a:lnTo>
                  <a:lnTo>
                    <a:pt x="1192910" y="967613"/>
                  </a:lnTo>
                  <a:lnTo>
                    <a:pt x="1178432" y="906907"/>
                  </a:lnTo>
                  <a:lnTo>
                    <a:pt x="1161033" y="847344"/>
                  </a:lnTo>
                  <a:lnTo>
                    <a:pt x="1140714" y="789051"/>
                  </a:lnTo>
                  <a:lnTo>
                    <a:pt x="1117600" y="732155"/>
                  </a:lnTo>
                  <a:lnTo>
                    <a:pt x="1091692" y="676783"/>
                  </a:lnTo>
                  <a:lnTo>
                    <a:pt x="1063117" y="622935"/>
                  </a:lnTo>
                  <a:lnTo>
                    <a:pt x="1032128" y="570738"/>
                  </a:lnTo>
                  <a:lnTo>
                    <a:pt x="998474" y="520192"/>
                  </a:lnTo>
                  <a:lnTo>
                    <a:pt x="962532" y="471550"/>
                  </a:lnTo>
                  <a:lnTo>
                    <a:pt x="924178" y="424688"/>
                  </a:lnTo>
                  <a:lnTo>
                    <a:pt x="883666" y="379857"/>
                  </a:lnTo>
                  <a:lnTo>
                    <a:pt x="840994" y="337058"/>
                  </a:lnTo>
                  <a:lnTo>
                    <a:pt x="796163" y="296418"/>
                  </a:lnTo>
                  <a:lnTo>
                    <a:pt x="749426" y="258063"/>
                  </a:lnTo>
                  <a:lnTo>
                    <a:pt x="700913" y="221996"/>
                  </a:lnTo>
                  <a:lnTo>
                    <a:pt x="650367" y="188341"/>
                  </a:lnTo>
                  <a:lnTo>
                    <a:pt x="598297" y="157099"/>
                  </a:lnTo>
                  <a:lnTo>
                    <a:pt x="544449" y="128397"/>
                  </a:lnTo>
                  <a:lnTo>
                    <a:pt x="489076" y="102488"/>
                  </a:lnTo>
                  <a:lnTo>
                    <a:pt x="432307" y="79121"/>
                  </a:lnTo>
                  <a:lnTo>
                    <a:pt x="374014" y="58674"/>
                  </a:lnTo>
                  <a:lnTo>
                    <a:pt x="314451" y="41148"/>
                  </a:lnTo>
                  <a:lnTo>
                    <a:pt x="253746" y="26670"/>
                  </a:lnTo>
                  <a:lnTo>
                    <a:pt x="191897" y="15112"/>
                  </a:lnTo>
                  <a:lnTo>
                    <a:pt x="128904" y="6858"/>
                  </a:lnTo>
                  <a:lnTo>
                    <a:pt x="65024" y="177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FC5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0170" y="2657982"/>
            <a:ext cx="1864360" cy="1756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737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2565A"/>
                </a:solidFill>
                <a:latin typeface="Arial"/>
                <a:cs typeface="Arial"/>
              </a:rPr>
              <a:t>Vision: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Leading</a:t>
            </a:r>
            <a:r>
              <a:rPr dirty="0" sz="1600" spc="-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the </a:t>
            </a:r>
            <a:r>
              <a:rPr dirty="0" sz="1600" spc="-30" b="1" i="1">
                <a:solidFill>
                  <a:srgbClr val="52565A"/>
                </a:solidFill>
                <a:latin typeface="Arial"/>
                <a:cs typeface="Arial"/>
              </a:rPr>
              <a:t>Way</a:t>
            </a:r>
            <a:r>
              <a:rPr dirty="0" sz="1600" spc="-1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52565A"/>
                </a:solidFill>
                <a:latin typeface="Arial"/>
                <a:cs typeface="Arial"/>
              </a:rPr>
              <a:t>to</a:t>
            </a:r>
            <a:r>
              <a:rPr dirty="0" sz="16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a</a:t>
            </a:r>
            <a:r>
              <a:rPr dirty="0" sz="16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52565A"/>
                </a:solidFill>
                <a:latin typeface="Arial"/>
                <a:cs typeface="Arial"/>
              </a:rPr>
              <a:t>Sustainable </a:t>
            </a: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Energy</a:t>
            </a:r>
            <a:r>
              <a:rPr dirty="0" sz="1600" spc="-10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52565A"/>
                </a:solidFill>
                <a:latin typeface="Arial"/>
                <a:cs typeface="Arial"/>
              </a:rPr>
              <a:t>Future</a:t>
            </a:r>
            <a:endParaRPr sz="1600">
              <a:latin typeface="Arial"/>
              <a:cs typeface="Arial"/>
            </a:endParaRPr>
          </a:p>
          <a:p>
            <a:pPr marL="242570" marR="271780" indent="266700">
              <a:lnSpc>
                <a:spcPct val="100000"/>
              </a:lnSpc>
              <a:spcBef>
                <a:spcPts val="190"/>
              </a:spcBef>
            </a:pPr>
            <a:r>
              <a:rPr dirty="0" sz="1600" spc="-10" b="1">
                <a:solidFill>
                  <a:srgbClr val="52565A"/>
                </a:solidFill>
                <a:latin typeface="Arial"/>
                <a:cs typeface="Arial"/>
              </a:rPr>
              <a:t>Mission: </a:t>
            </a:r>
            <a:r>
              <a:rPr dirty="0" sz="1600" spc="-55" b="1" i="1">
                <a:solidFill>
                  <a:srgbClr val="52565A"/>
                </a:solidFill>
                <a:latin typeface="Arial"/>
                <a:cs typeface="Arial"/>
              </a:rPr>
              <a:t>To</a:t>
            </a:r>
            <a:r>
              <a:rPr dirty="0" sz="1600" spc="-6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Power</a:t>
            </a:r>
            <a:r>
              <a:rPr dirty="0" sz="1600" spc="-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52565A"/>
                </a:solidFill>
                <a:latin typeface="Arial"/>
                <a:cs typeface="Arial"/>
              </a:rPr>
              <a:t>the</a:t>
            </a:r>
            <a:r>
              <a:rPr dirty="0" sz="16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2565A"/>
                </a:solidFill>
                <a:latin typeface="Arial"/>
                <a:cs typeface="Arial"/>
              </a:rPr>
              <a:t>Quality</a:t>
            </a:r>
            <a:r>
              <a:rPr dirty="0" sz="16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52565A"/>
                </a:solidFill>
                <a:latin typeface="Arial"/>
                <a:cs typeface="Arial"/>
              </a:rPr>
              <a:t>of</a:t>
            </a:r>
            <a:r>
              <a:rPr dirty="0" sz="1600" spc="-114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52565A"/>
                </a:solidFill>
                <a:latin typeface="Arial"/>
                <a:cs typeface="Arial"/>
              </a:rPr>
              <a:t>Life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97280" y="3506723"/>
            <a:ext cx="3718560" cy="111760"/>
            <a:chOff x="1097280" y="3506723"/>
            <a:chExt cx="3718560" cy="1117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3506723"/>
              <a:ext cx="3718560" cy="11125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43762" y="3539489"/>
              <a:ext cx="3632835" cy="0"/>
            </a:xfrm>
            <a:custGeom>
              <a:avLst/>
              <a:gdLst/>
              <a:ahLst/>
              <a:cxnLst/>
              <a:rect l="l" t="t" r="r" b="b"/>
              <a:pathLst>
                <a:path w="3632835" h="0">
                  <a:moveTo>
                    <a:pt x="363258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2565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038088" y="871727"/>
            <a:ext cx="4991100" cy="2757170"/>
            <a:chOff x="6038088" y="871727"/>
            <a:chExt cx="4991100" cy="275717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4052" y="3494532"/>
              <a:ext cx="3755136" cy="1341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344918" y="3539489"/>
              <a:ext cx="3634104" cy="0"/>
            </a:xfrm>
            <a:custGeom>
              <a:avLst/>
              <a:gdLst/>
              <a:ahLst/>
              <a:cxnLst/>
              <a:rect l="l" t="t" r="r" b="b"/>
              <a:pathLst>
                <a:path w="3634104" h="0">
                  <a:moveTo>
                    <a:pt x="363410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2565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8088" y="871727"/>
              <a:ext cx="111251" cy="141274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098286" y="889253"/>
              <a:ext cx="0" cy="1330325"/>
            </a:xfrm>
            <a:custGeom>
              <a:avLst/>
              <a:gdLst/>
              <a:ahLst/>
              <a:cxnLst/>
              <a:rect l="l" t="t" r="r" b="b"/>
              <a:pathLst>
                <a:path w="0" h="1330325">
                  <a:moveTo>
                    <a:pt x="0" y="0"/>
                  </a:moveTo>
                  <a:lnTo>
                    <a:pt x="0" y="1330071"/>
                  </a:lnTo>
                </a:path>
              </a:pathLst>
            </a:custGeom>
            <a:ln w="19050">
              <a:solidFill>
                <a:srgbClr val="52565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038088" y="4844796"/>
            <a:ext cx="111760" cy="1411605"/>
            <a:chOff x="6038088" y="4844796"/>
            <a:chExt cx="111760" cy="141160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8088" y="4844796"/>
              <a:ext cx="111251" cy="141122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098286" y="4862322"/>
              <a:ext cx="0" cy="1329055"/>
            </a:xfrm>
            <a:custGeom>
              <a:avLst/>
              <a:gdLst/>
              <a:ahLst/>
              <a:cxnLst/>
              <a:rect l="l" t="t" r="r" b="b"/>
              <a:pathLst>
                <a:path w="0" h="1329054">
                  <a:moveTo>
                    <a:pt x="0" y="0"/>
                  </a:moveTo>
                  <a:lnTo>
                    <a:pt x="0" y="1328585"/>
                  </a:lnTo>
                </a:path>
              </a:pathLst>
            </a:custGeom>
            <a:ln w="19050">
              <a:solidFill>
                <a:srgbClr val="52565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251610" y="1121790"/>
            <a:ext cx="3663950" cy="2206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0730" marR="489584" indent="-193675"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solidFill>
                  <a:srgbClr val="FF9900"/>
                </a:solidFill>
                <a:latin typeface="Arial"/>
                <a:cs typeface="Arial"/>
              </a:rPr>
              <a:t>ENVIRONMENTAL </a:t>
            </a:r>
            <a:r>
              <a:rPr dirty="0" sz="2400" spc="-10" b="1">
                <a:solidFill>
                  <a:srgbClr val="FF9900"/>
                </a:solidFill>
                <a:latin typeface="Arial"/>
                <a:cs typeface="Arial"/>
              </a:rPr>
              <a:t>STEWARDSHIP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2000"/>
              </a:lnSpc>
              <a:spcBef>
                <a:spcPts val="1005"/>
              </a:spcBef>
            </a:pP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Operating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to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reduce</a:t>
            </a:r>
            <a:r>
              <a:rPr dirty="0" sz="1700" spc="-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emissions</a:t>
            </a:r>
            <a:r>
              <a:rPr dirty="0" sz="1700" spc="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waste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preserving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natural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resources</a:t>
            </a:r>
            <a:r>
              <a:rPr dirty="0" sz="1700" spc="-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while</a:t>
            </a:r>
            <a:r>
              <a:rPr dirty="0" sz="17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providing</a:t>
            </a:r>
            <a:r>
              <a:rPr dirty="0" sz="1700" spc="-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0" b="1" i="1">
                <a:solidFill>
                  <a:srgbClr val="52565A"/>
                </a:solidFill>
                <a:latin typeface="Arial"/>
                <a:cs typeface="Arial"/>
              </a:rPr>
              <a:t>safe,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reliable,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-5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affordable</a:t>
            </a:r>
            <a:r>
              <a:rPr dirty="0" sz="1700" spc="-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electric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natural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gas</a:t>
            </a:r>
            <a:r>
              <a:rPr dirty="0" sz="1700" spc="9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services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21" name="object 21" descr=""/>
          <p:cNvSpPr txBox="1"/>
          <p:nvPr/>
        </p:nvSpPr>
        <p:spPr>
          <a:xfrm>
            <a:off x="7521702" y="1298744"/>
            <a:ext cx="3327400" cy="202057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454025">
              <a:lnSpc>
                <a:spcPct val="100000"/>
              </a:lnSpc>
              <a:spcBef>
                <a:spcPts val="1515"/>
              </a:spcBef>
            </a:pPr>
            <a:r>
              <a:rPr dirty="0" sz="2400" b="1">
                <a:solidFill>
                  <a:srgbClr val="6FC5E8"/>
                </a:solidFill>
                <a:latin typeface="Arial"/>
                <a:cs typeface="Arial"/>
              </a:rPr>
              <a:t>SOCIAL</a:t>
            </a:r>
            <a:r>
              <a:rPr dirty="0" sz="2400" spc="-125" b="1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6FC5E8"/>
                </a:solidFill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1010"/>
              </a:spcBef>
            </a:pP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Placing people at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the</a:t>
            </a:r>
            <a:r>
              <a:rPr dirty="0" sz="17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center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of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everything</a:t>
            </a:r>
            <a:r>
              <a:rPr dirty="0" sz="1700" spc="5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we</a:t>
            </a:r>
            <a:r>
              <a:rPr dirty="0" sz="1700" spc="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do</a:t>
            </a:r>
            <a:r>
              <a:rPr dirty="0" sz="1700" spc="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by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supporting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customers,</a:t>
            </a:r>
            <a:r>
              <a:rPr dirty="0" sz="1700" spc="5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empowering</a:t>
            </a:r>
            <a:r>
              <a:rPr dirty="0" sz="1700" spc="5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co-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workers</a:t>
            </a:r>
            <a:r>
              <a:rPr dirty="0" sz="17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-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enabling</a:t>
            </a:r>
            <a:r>
              <a:rPr dirty="0" sz="1700" spc="-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0" b="1" i="1">
                <a:solidFill>
                  <a:srgbClr val="52565A"/>
                </a:solidFill>
                <a:latin typeface="Arial"/>
                <a:cs typeface="Arial"/>
              </a:rPr>
              <a:t>more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sustainable</a:t>
            </a:r>
            <a:r>
              <a:rPr dirty="0" sz="1700" spc="114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communities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39330" y="3775879"/>
            <a:ext cx="3604895" cy="2020570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dirty="0" sz="2400" spc="-50" b="1">
                <a:solidFill>
                  <a:srgbClr val="4A8A2B"/>
                </a:solidFill>
                <a:latin typeface="Arial"/>
                <a:cs typeface="Arial"/>
              </a:rPr>
              <a:t>SUSTAINABLE</a:t>
            </a:r>
            <a:r>
              <a:rPr dirty="0" sz="2400" spc="-60" b="1">
                <a:solidFill>
                  <a:srgbClr val="4A8A2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A8A2B"/>
                </a:solidFill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195580" marR="28575">
              <a:lnSpc>
                <a:spcPct val="101899"/>
              </a:lnSpc>
              <a:spcBef>
                <a:spcPts val="1010"/>
              </a:spcBef>
            </a:pP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Delivering</a:t>
            </a:r>
            <a:r>
              <a:rPr dirty="0" sz="1700" spc="4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superior</a:t>
            </a:r>
            <a:r>
              <a:rPr dirty="0" sz="1700" spc="4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and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sustainable</a:t>
            </a:r>
            <a:r>
              <a:rPr dirty="0" sz="1700" spc="5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long-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term</a:t>
            </a:r>
            <a:r>
              <a:rPr dirty="0" sz="1700" spc="5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value</a:t>
            </a:r>
            <a:r>
              <a:rPr dirty="0" sz="1700" spc="4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to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our</a:t>
            </a:r>
            <a:r>
              <a:rPr dirty="0" sz="1700" spc="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customers,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the</a:t>
            </a:r>
            <a:r>
              <a:rPr dirty="0" sz="1700" spc="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communities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we</a:t>
            </a:r>
            <a:r>
              <a:rPr dirty="0" sz="1700" spc="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serve,</a:t>
            </a:r>
            <a:r>
              <a:rPr dirty="0" sz="1700" spc="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our</a:t>
            </a:r>
            <a:r>
              <a:rPr dirty="0" sz="1700" spc="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shareholders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and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the</a:t>
            </a:r>
            <a:r>
              <a:rPr dirty="0" sz="1700" spc="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environment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45819" y="3810804"/>
            <a:ext cx="3710304" cy="198945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775970">
              <a:lnSpc>
                <a:spcPct val="100000"/>
              </a:lnSpc>
              <a:spcBef>
                <a:spcPts val="1365"/>
              </a:spcBef>
            </a:pPr>
            <a:r>
              <a:rPr dirty="0" sz="2400" spc="-10" b="1">
                <a:solidFill>
                  <a:srgbClr val="52565A"/>
                </a:solidFill>
                <a:latin typeface="Arial"/>
                <a:cs typeface="Arial"/>
              </a:rPr>
              <a:t>GOVERNANCE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2099"/>
              </a:lnSpc>
              <a:spcBef>
                <a:spcPts val="894"/>
              </a:spcBef>
            </a:pP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Executing</a:t>
            </a:r>
            <a:r>
              <a:rPr dirty="0" sz="1700" spc="-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policies and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principles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that</a:t>
            </a:r>
            <a:r>
              <a:rPr dirty="0" sz="1700" spc="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integrate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sustainability</a:t>
            </a:r>
            <a:r>
              <a:rPr dirty="0" sz="1700" spc="4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matters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into</a:t>
            </a:r>
            <a:r>
              <a:rPr dirty="0" sz="1700" spc="1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our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risk</a:t>
            </a:r>
            <a:r>
              <a:rPr dirty="0" sz="1700" spc="2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management</a:t>
            </a:r>
            <a:r>
              <a:rPr dirty="0" sz="1700" spc="4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and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strategic</a:t>
            </a:r>
            <a:r>
              <a:rPr dirty="0" sz="1700" spc="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planning</a:t>
            </a:r>
            <a:r>
              <a:rPr dirty="0" sz="1700" spc="4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frameworks,</a:t>
            </a:r>
            <a:r>
              <a:rPr dirty="0" sz="1700" spc="35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25" b="1" i="1">
                <a:solidFill>
                  <a:srgbClr val="52565A"/>
                </a:solidFill>
                <a:latin typeface="Arial"/>
                <a:cs typeface="Arial"/>
              </a:rPr>
              <a:t>as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well</a:t>
            </a:r>
            <a:r>
              <a:rPr dirty="0" sz="1700" spc="3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as providing</a:t>
            </a:r>
            <a:r>
              <a:rPr dirty="0" sz="1700" spc="5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b="1" i="1">
                <a:solidFill>
                  <a:srgbClr val="52565A"/>
                </a:solidFill>
                <a:latin typeface="Arial"/>
                <a:cs typeface="Arial"/>
              </a:rPr>
              <a:t>strong</a:t>
            </a:r>
            <a:r>
              <a:rPr dirty="0" sz="1700" spc="170" b="1" i="1">
                <a:solidFill>
                  <a:srgbClr val="52565A"/>
                </a:solidFill>
                <a:latin typeface="Arial"/>
                <a:cs typeface="Arial"/>
              </a:rPr>
              <a:t> </a:t>
            </a:r>
            <a:r>
              <a:rPr dirty="0" sz="1700" spc="-10" b="1" i="1">
                <a:solidFill>
                  <a:srgbClr val="52565A"/>
                </a:solidFill>
                <a:latin typeface="Arial"/>
                <a:cs typeface="Arial"/>
              </a:rPr>
              <a:t>oversight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621779"/>
            <a:ext cx="12192000" cy="236220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12192000" y="0"/>
                </a:moveTo>
                <a:lnTo>
                  <a:pt x="0" y="0"/>
                </a:lnTo>
                <a:lnTo>
                  <a:pt x="0" y="235712"/>
                </a:lnTo>
                <a:lnTo>
                  <a:pt x="12192000" y="2357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AD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0791443" y="242315"/>
            <a:ext cx="1110615" cy="426720"/>
            <a:chOff x="10791443" y="242315"/>
            <a:chExt cx="1110615" cy="426720"/>
          </a:xfrm>
        </p:grpSpPr>
        <p:sp>
          <p:nvSpPr>
            <p:cNvPr id="9" name="object 9" descr=""/>
            <p:cNvSpPr/>
            <p:nvPr/>
          </p:nvSpPr>
          <p:spPr>
            <a:xfrm>
              <a:off x="10791444" y="242328"/>
              <a:ext cx="280670" cy="356870"/>
            </a:xfrm>
            <a:custGeom>
              <a:avLst/>
              <a:gdLst/>
              <a:ahLst/>
              <a:cxnLst/>
              <a:rect l="l" t="t" r="r" b="b"/>
              <a:pathLst>
                <a:path w="280670" h="356870">
                  <a:moveTo>
                    <a:pt x="153035" y="162420"/>
                  </a:moveTo>
                  <a:lnTo>
                    <a:pt x="60960" y="41402"/>
                  </a:lnTo>
                  <a:lnTo>
                    <a:pt x="51562" y="49517"/>
                  </a:lnTo>
                  <a:lnTo>
                    <a:pt x="40894" y="60693"/>
                  </a:lnTo>
                  <a:lnTo>
                    <a:pt x="30988" y="72758"/>
                  </a:lnTo>
                  <a:lnTo>
                    <a:pt x="23876" y="83299"/>
                  </a:lnTo>
                  <a:lnTo>
                    <a:pt x="151257" y="164198"/>
                  </a:lnTo>
                  <a:lnTo>
                    <a:pt x="151892" y="163055"/>
                  </a:lnTo>
                  <a:lnTo>
                    <a:pt x="152400" y="163055"/>
                  </a:lnTo>
                  <a:lnTo>
                    <a:pt x="153035" y="162420"/>
                  </a:lnTo>
                  <a:close/>
                </a:path>
                <a:path w="280670" h="356870">
                  <a:moveTo>
                    <a:pt x="169164" y="206108"/>
                  </a:moveTo>
                  <a:lnTo>
                    <a:pt x="128143" y="206362"/>
                  </a:lnTo>
                  <a:lnTo>
                    <a:pt x="83185" y="207251"/>
                  </a:lnTo>
                  <a:lnTo>
                    <a:pt x="38989" y="209156"/>
                  </a:lnTo>
                  <a:lnTo>
                    <a:pt x="0" y="212712"/>
                  </a:lnTo>
                  <a:lnTo>
                    <a:pt x="2413" y="221729"/>
                  </a:lnTo>
                  <a:lnTo>
                    <a:pt x="7239" y="237350"/>
                  </a:lnTo>
                  <a:lnTo>
                    <a:pt x="9525" y="243319"/>
                  </a:lnTo>
                  <a:lnTo>
                    <a:pt x="60960" y="225666"/>
                  </a:lnTo>
                  <a:lnTo>
                    <a:pt x="112903" y="214109"/>
                  </a:lnTo>
                  <a:lnTo>
                    <a:pt x="153035" y="208013"/>
                  </a:lnTo>
                  <a:lnTo>
                    <a:pt x="169164" y="206108"/>
                  </a:lnTo>
                  <a:close/>
                </a:path>
                <a:path w="280670" h="356870">
                  <a:moveTo>
                    <a:pt x="173990" y="149212"/>
                  </a:moveTo>
                  <a:lnTo>
                    <a:pt x="154813" y="0"/>
                  </a:lnTo>
                  <a:lnTo>
                    <a:pt x="138684" y="3048"/>
                  </a:lnTo>
                  <a:lnTo>
                    <a:pt x="121920" y="7607"/>
                  </a:lnTo>
                  <a:lnTo>
                    <a:pt x="105283" y="13830"/>
                  </a:lnTo>
                  <a:lnTo>
                    <a:pt x="89027" y="21577"/>
                  </a:lnTo>
                  <a:lnTo>
                    <a:pt x="170942" y="150355"/>
                  </a:lnTo>
                  <a:lnTo>
                    <a:pt x="173355" y="149212"/>
                  </a:lnTo>
                  <a:lnTo>
                    <a:pt x="173990" y="149212"/>
                  </a:lnTo>
                  <a:close/>
                </a:path>
                <a:path w="280670" h="356870">
                  <a:moveTo>
                    <a:pt x="234950" y="206108"/>
                  </a:moveTo>
                  <a:lnTo>
                    <a:pt x="155575" y="212331"/>
                  </a:lnTo>
                  <a:lnTo>
                    <a:pt x="91186" y="226936"/>
                  </a:lnTo>
                  <a:lnTo>
                    <a:pt x="44069" y="244335"/>
                  </a:lnTo>
                  <a:lnTo>
                    <a:pt x="16129" y="258940"/>
                  </a:lnTo>
                  <a:lnTo>
                    <a:pt x="19685" y="267322"/>
                  </a:lnTo>
                  <a:lnTo>
                    <a:pt x="28067" y="279260"/>
                  </a:lnTo>
                  <a:lnTo>
                    <a:pt x="37719" y="292468"/>
                  </a:lnTo>
                  <a:lnTo>
                    <a:pt x="43053" y="297294"/>
                  </a:lnTo>
                  <a:lnTo>
                    <a:pt x="111887" y="252209"/>
                  </a:lnTo>
                  <a:lnTo>
                    <a:pt x="173482" y="224269"/>
                  </a:lnTo>
                  <a:lnTo>
                    <a:pt x="217932" y="210172"/>
                  </a:lnTo>
                  <a:lnTo>
                    <a:pt x="234950" y="206108"/>
                  </a:lnTo>
                  <a:close/>
                </a:path>
                <a:path w="280670" h="356870">
                  <a:moveTo>
                    <a:pt x="252857" y="13703"/>
                  </a:moveTo>
                  <a:lnTo>
                    <a:pt x="241808" y="9398"/>
                  </a:lnTo>
                  <a:lnTo>
                    <a:pt x="228346" y="5321"/>
                  </a:lnTo>
                  <a:lnTo>
                    <a:pt x="214249" y="2019"/>
                  </a:lnTo>
                  <a:lnTo>
                    <a:pt x="200787" y="0"/>
                  </a:lnTo>
                  <a:lnTo>
                    <a:pt x="197866" y="148069"/>
                  </a:lnTo>
                  <a:lnTo>
                    <a:pt x="200279" y="148069"/>
                  </a:lnTo>
                  <a:lnTo>
                    <a:pt x="252857" y="13703"/>
                  </a:lnTo>
                  <a:close/>
                </a:path>
                <a:path w="280670" h="356870">
                  <a:moveTo>
                    <a:pt x="266573" y="206108"/>
                  </a:moveTo>
                  <a:lnTo>
                    <a:pt x="202565" y="220332"/>
                  </a:lnTo>
                  <a:lnTo>
                    <a:pt x="143002" y="249542"/>
                  </a:lnTo>
                  <a:lnTo>
                    <a:pt x="94234" y="284467"/>
                  </a:lnTo>
                  <a:lnTo>
                    <a:pt x="62738" y="315836"/>
                  </a:lnTo>
                  <a:lnTo>
                    <a:pt x="74168" y="325996"/>
                  </a:lnTo>
                  <a:lnTo>
                    <a:pt x="100965" y="340982"/>
                  </a:lnTo>
                  <a:lnTo>
                    <a:pt x="112395" y="344538"/>
                  </a:lnTo>
                  <a:lnTo>
                    <a:pt x="164465" y="277736"/>
                  </a:lnTo>
                  <a:lnTo>
                    <a:pt x="214376" y="235191"/>
                  </a:lnTo>
                  <a:lnTo>
                    <a:pt x="251841" y="212712"/>
                  </a:lnTo>
                  <a:lnTo>
                    <a:pt x="266573" y="206108"/>
                  </a:lnTo>
                  <a:close/>
                </a:path>
                <a:path w="280670" h="356870">
                  <a:moveTo>
                    <a:pt x="280289" y="206108"/>
                  </a:moveTo>
                  <a:lnTo>
                    <a:pt x="228600" y="235826"/>
                  </a:lnTo>
                  <a:lnTo>
                    <a:pt x="185420" y="280911"/>
                  </a:lnTo>
                  <a:lnTo>
                    <a:pt x="154813" y="325361"/>
                  </a:lnTo>
                  <a:lnTo>
                    <a:pt x="141097" y="352920"/>
                  </a:lnTo>
                  <a:lnTo>
                    <a:pt x="143383" y="353555"/>
                  </a:lnTo>
                  <a:lnTo>
                    <a:pt x="150241" y="354825"/>
                  </a:lnTo>
                  <a:lnTo>
                    <a:pt x="162052" y="355968"/>
                  </a:lnTo>
                  <a:lnTo>
                    <a:pt x="178689" y="356603"/>
                  </a:lnTo>
                  <a:lnTo>
                    <a:pt x="197231" y="355587"/>
                  </a:lnTo>
                  <a:lnTo>
                    <a:pt x="212471" y="353555"/>
                  </a:lnTo>
                  <a:lnTo>
                    <a:pt x="226568" y="350634"/>
                  </a:lnTo>
                  <a:lnTo>
                    <a:pt x="233934" y="292341"/>
                  </a:lnTo>
                  <a:lnTo>
                    <a:pt x="252603" y="246748"/>
                  </a:lnTo>
                  <a:lnTo>
                    <a:pt x="271653" y="216776"/>
                  </a:lnTo>
                  <a:lnTo>
                    <a:pt x="280289" y="206108"/>
                  </a:lnTo>
                  <a:close/>
                </a:path>
              </a:pathLst>
            </a:custGeom>
            <a:solidFill>
              <a:srgbClr val="409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36808" y="448055"/>
              <a:ext cx="864869" cy="220979"/>
            </a:xfrm>
            <a:custGeom>
              <a:avLst/>
              <a:gdLst/>
              <a:ahLst/>
              <a:cxnLst/>
              <a:rect l="l" t="t" r="r" b="b"/>
              <a:pathLst>
                <a:path w="864870" h="220979">
                  <a:moveTo>
                    <a:pt x="160020" y="0"/>
                  </a:moveTo>
                  <a:lnTo>
                    <a:pt x="119253" y="0"/>
                  </a:lnTo>
                  <a:lnTo>
                    <a:pt x="119253" y="46355"/>
                  </a:lnTo>
                  <a:lnTo>
                    <a:pt x="110236" y="141859"/>
                  </a:lnTo>
                  <a:lnTo>
                    <a:pt x="78486" y="141859"/>
                  </a:lnTo>
                  <a:lnTo>
                    <a:pt x="119253" y="46355"/>
                  </a:lnTo>
                  <a:lnTo>
                    <a:pt x="119253" y="0"/>
                  </a:lnTo>
                  <a:lnTo>
                    <a:pt x="102489" y="0"/>
                  </a:lnTo>
                  <a:lnTo>
                    <a:pt x="0" y="217678"/>
                  </a:lnTo>
                  <a:lnTo>
                    <a:pt x="47371" y="217678"/>
                  </a:lnTo>
                  <a:lnTo>
                    <a:pt x="65278" y="173228"/>
                  </a:lnTo>
                  <a:lnTo>
                    <a:pt x="107950" y="173228"/>
                  </a:lnTo>
                  <a:lnTo>
                    <a:pt x="103632" y="217678"/>
                  </a:lnTo>
                  <a:lnTo>
                    <a:pt x="149225" y="217678"/>
                  </a:lnTo>
                  <a:lnTo>
                    <a:pt x="151511" y="173228"/>
                  </a:lnTo>
                  <a:lnTo>
                    <a:pt x="153035" y="141859"/>
                  </a:lnTo>
                  <a:lnTo>
                    <a:pt x="160020" y="0"/>
                  </a:lnTo>
                  <a:close/>
                </a:path>
                <a:path w="864870" h="220979">
                  <a:moveTo>
                    <a:pt x="377063" y="72009"/>
                  </a:moveTo>
                  <a:lnTo>
                    <a:pt x="376428" y="61214"/>
                  </a:lnTo>
                  <a:lnTo>
                    <a:pt x="369443" y="51943"/>
                  </a:lnTo>
                  <a:lnTo>
                    <a:pt x="352425" y="48133"/>
                  </a:lnTo>
                  <a:lnTo>
                    <a:pt x="338709" y="50419"/>
                  </a:lnTo>
                  <a:lnTo>
                    <a:pt x="325628" y="55753"/>
                  </a:lnTo>
                  <a:lnTo>
                    <a:pt x="315214" y="61595"/>
                  </a:lnTo>
                  <a:lnTo>
                    <a:pt x="309245" y="65532"/>
                  </a:lnTo>
                  <a:lnTo>
                    <a:pt x="303911" y="48133"/>
                  </a:lnTo>
                  <a:lnTo>
                    <a:pt x="283464" y="48133"/>
                  </a:lnTo>
                  <a:lnTo>
                    <a:pt x="268986" y="50165"/>
                  </a:lnTo>
                  <a:lnTo>
                    <a:pt x="257175" y="54737"/>
                  </a:lnTo>
                  <a:lnTo>
                    <a:pt x="248412" y="59817"/>
                  </a:lnTo>
                  <a:lnTo>
                    <a:pt x="243332" y="63119"/>
                  </a:lnTo>
                  <a:lnTo>
                    <a:pt x="246380" y="51054"/>
                  </a:lnTo>
                  <a:lnTo>
                    <a:pt x="201422" y="51054"/>
                  </a:lnTo>
                  <a:lnTo>
                    <a:pt x="160020" y="217678"/>
                  </a:lnTo>
                  <a:lnTo>
                    <a:pt x="204978" y="217678"/>
                  </a:lnTo>
                  <a:lnTo>
                    <a:pt x="238506" y="83566"/>
                  </a:lnTo>
                  <a:lnTo>
                    <a:pt x="240411" y="81788"/>
                  </a:lnTo>
                  <a:lnTo>
                    <a:pt x="247523" y="78232"/>
                  </a:lnTo>
                  <a:lnTo>
                    <a:pt x="262509" y="78232"/>
                  </a:lnTo>
                  <a:lnTo>
                    <a:pt x="260731" y="84836"/>
                  </a:lnTo>
                  <a:lnTo>
                    <a:pt x="260731" y="86614"/>
                  </a:lnTo>
                  <a:lnTo>
                    <a:pt x="228346" y="217678"/>
                  </a:lnTo>
                  <a:lnTo>
                    <a:pt x="272669" y="217678"/>
                  </a:lnTo>
                  <a:lnTo>
                    <a:pt x="305689" y="84201"/>
                  </a:lnTo>
                  <a:lnTo>
                    <a:pt x="308102" y="82931"/>
                  </a:lnTo>
                  <a:lnTo>
                    <a:pt x="313436" y="78740"/>
                  </a:lnTo>
                  <a:lnTo>
                    <a:pt x="328422" y="78740"/>
                  </a:lnTo>
                  <a:lnTo>
                    <a:pt x="329692" y="82931"/>
                  </a:lnTo>
                  <a:lnTo>
                    <a:pt x="329057" y="86614"/>
                  </a:lnTo>
                  <a:lnTo>
                    <a:pt x="296672" y="217678"/>
                  </a:lnTo>
                  <a:lnTo>
                    <a:pt x="341630" y="217678"/>
                  </a:lnTo>
                  <a:lnTo>
                    <a:pt x="375158" y="80645"/>
                  </a:lnTo>
                  <a:lnTo>
                    <a:pt x="377063" y="72009"/>
                  </a:lnTo>
                  <a:close/>
                </a:path>
                <a:path w="864870" h="220979">
                  <a:moveTo>
                    <a:pt x="505460" y="81026"/>
                  </a:moveTo>
                  <a:lnTo>
                    <a:pt x="504190" y="76962"/>
                  </a:lnTo>
                  <a:lnTo>
                    <a:pt x="501015" y="66548"/>
                  </a:lnTo>
                  <a:lnTo>
                    <a:pt x="486537" y="53721"/>
                  </a:lnTo>
                  <a:lnTo>
                    <a:pt x="464566" y="49530"/>
                  </a:lnTo>
                  <a:lnTo>
                    <a:pt x="464566" y="76962"/>
                  </a:lnTo>
                  <a:lnTo>
                    <a:pt x="462153" y="85344"/>
                  </a:lnTo>
                  <a:lnTo>
                    <a:pt x="460883" y="89027"/>
                  </a:lnTo>
                  <a:lnTo>
                    <a:pt x="454914" y="114300"/>
                  </a:lnTo>
                  <a:lnTo>
                    <a:pt x="426212" y="114300"/>
                  </a:lnTo>
                  <a:lnTo>
                    <a:pt x="432181" y="89027"/>
                  </a:lnTo>
                  <a:lnTo>
                    <a:pt x="433959" y="82423"/>
                  </a:lnTo>
                  <a:lnTo>
                    <a:pt x="441198" y="76962"/>
                  </a:lnTo>
                  <a:lnTo>
                    <a:pt x="464566" y="76962"/>
                  </a:lnTo>
                  <a:lnTo>
                    <a:pt x="464566" y="49530"/>
                  </a:lnTo>
                  <a:lnTo>
                    <a:pt x="409702" y="62738"/>
                  </a:lnTo>
                  <a:lnTo>
                    <a:pt x="369189" y="171323"/>
                  </a:lnTo>
                  <a:lnTo>
                    <a:pt x="367080" y="191262"/>
                  </a:lnTo>
                  <a:lnTo>
                    <a:pt x="366966" y="192405"/>
                  </a:lnTo>
                  <a:lnTo>
                    <a:pt x="366903" y="193040"/>
                  </a:lnTo>
                  <a:lnTo>
                    <a:pt x="373253" y="208407"/>
                  </a:lnTo>
                  <a:lnTo>
                    <a:pt x="389001" y="217678"/>
                  </a:lnTo>
                  <a:lnTo>
                    <a:pt x="415417" y="220726"/>
                  </a:lnTo>
                  <a:lnTo>
                    <a:pt x="443484" y="216281"/>
                  </a:lnTo>
                  <a:lnTo>
                    <a:pt x="463042" y="205359"/>
                  </a:lnTo>
                  <a:lnTo>
                    <a:pt x="474345" y="192405"/>
                  </a:lnTo>
                  <a:lnTo>
                    <a:pt x="475361" y="191262"/>
                  </a:lnTo>
                  <a:lnTo>
                    <a:pt x="481965" y="177419"/>
                  </a:lnTo>
                  <a:lnTo>
                    <a:pt x="486156" y="161163"/>
                  </a:lnTo>
                  <a:lnTo>
                    <a:pt x="443611" y="161163"/>
                  </a:lnTo>
                  <a:lnTo>
                    <a:pt x="439293" y="178054"/>
                  </a:lnTo>
                  <a:lnTo>
                    <a:pt x="437007" y="185801"/>
                  </a:lnTo>
                  <a:lnTo>
                    <a:pt x="429768" y="192405"/>
                  </a:lnTo>
                  <a:lnTo>
                    <a:pt x="410591" y="192405"/>
                  </a:lnTo>
                  <a:lnTo>
                    <a:pt x="408813" y="185801"/>
                  </a:lnTo>
                  <a:lnTo>
                    <a:pt x="410591" y="177419"/>
                  </a:lnTo>
                  <a:lnTo>
                    <a:pt x="419608" y="141859"/>
                  </a:lnTo>
                  <a:lnTo>
                    <a:pt x="492125" y="141859"/>
                  </a:lnTo>
                  <a:lnTo>
                    <a:pt x="498983" y="114300"/>
                  </a:lnTo>
                  <a:lnTo>
                    <a:pt x="504698" y="91440"/>
                  </a:lnTo>
                  <a:lnTo>
                    <a:pt x="505345" y="82423"/>
                  </a:lnTo>
                  <a:lnTo>
                    <a:pt x="505460" y="81026"/>
                  </a:lnTo>
                  <a:close/>
                </a:path>
                <a:path w="864870" h="220979">
                  <a:moveTo>
                    <a:pt x="625729" y="48133"/>
                  </a:moveTo>
                  <a:lnTo>
                    <a:pt x="608584" y="49403"/>
                  </a:lnTo>
                  <a:lnTo>
                    <a:pt x="594614" y="53086"/>
                  </a:lnTo>
                  <a:lnTo>
                    <a:pt x="582168" y="59309"/>
                  </a:lnTo>
                  <a:lnTo>
                    <a:pt x="569468" y="67945"/>
                  </a:lnTo>
                  <a:lnTo>
                    <a:pt x="573659" y="51054"/>
                  </a:lnTo>
                  <a:lnTo>
                    <a:pt x="530479" y="51054"/>
                  </a:lnTo>
                  <a:lnTo>
                    <a:pt x="489077" y="217678"/>
                  </a:lnTo>
                  <a:lnTo>
                    <a:pt x="532257" y="217678"/>
                  </a:lnTo>
                  <a:lnTo>
                    <a:pt x="558673" y="110109"/>
                  </a:lnTo>
                  <a:lnTo>
                    <a:pt x="561721" y="100457"/>
                  </a:lnTo>
                  <a:lnTo>
                    <a:pt x="568198" y="90043"/>
                  </a:lnTo>
                  <a:lnTo>
                    <a:pt x="580263" y="81661"/>
                  </a:lnTo>
                  <a:lnTo>
                    <a:pt x="600583" y="78232"/>
                  </a:lnTo>
                  <a:lnTo>
                    <a:pt x="606552" y="78232"/>
                  </a:lnTo>
                  <a:lnTo>
                    <a:pt x="612648" y="78740"/>
                  </a:lnTo>
                  <a:lnTo>
                    <a:pt x="617982" y="80010"/>
                  </a:lnTo>
                  <a:lnTo>
                    <a:pt x="625729" y="48133"/>
                  </a:lnTo>
                  <a:close/>
                </a:path>
                <a:path w="864870" h="220979">
                  <a:moveTo>
                    <a:pt x="733171" y="81026"/>
                  </a:moveTo>
                  <a:lnTo>
                    <a:pt x="732028" y="76962"/>
                  </a:lnTo>
                  <a:lnTo>
                    <a:pt x="728853" y="66548"/>
                  </a:lnTo>
                  <a:lnTo>
                    <a:pt x="714375" y="53721"/>
                  </a:lnTo>
                  <a:lnTo>
                    <a:pt x="692277" y="49530"/>
                  </a:lnTo>
                  <a:lnTo>
                    <a:pt x="692277" y="76962"/>
                  </a:lnTo>
                  <a:lnTo>
                    <a:pt x="689991" y="85344"/>
                  </a:lnTo>
                  <a:lnTo>
                    <a:pt x="688721" y="89027"/>
                  </a:lnTo>
                  <a:lnTo>
                    <a:pt x="682752" y="114300"/>
                  </a:lnTo>
                  <a:lnTo>
                    <a:pt x="653923" y="114300"/>
                  </a:lnTo>
                  <a:lnTo>
                    <a:pt x="659892" y="89027"/>
                  </a:lnTo>
                  <a:lnTo>
                    <a:pt x="661797" y="82423"/>
                  </a:lnTo>
                  <a:lnTo>
                    <a:pt x="668909" y="76962"/>
                  </a:lnTo>
                  <a:lnTo>
                    <a:pt x="692277" y="76962"/>
                  </a:lnTo>
                  <a:lnTo>
                    <a:pt x="692277" y="49530"/>
                  </a:lnTo>
                  <a:lnTo>
                    <a:pt x="637540" y="62738"/>
                  </a:lnTo>
                  <a:lnTo>
                    <a:pt x="597027" y="171323"/>
                  </a:lnTo>
                  <a:lnTo>
                    <a:pt x="594804" y="192405"/>
                  </a:lnTo>
                  <a:lnTo>
                    <a:pt x="594741" y="193040"/>
                  </a:lnTo>
                  <a:lnTo>
                    <a:pt x="600964" y="208407"/>
                  </a:lnTo>
                  <a:lnTo>
                    <a:pt x="616839" y="217678"/>
                  </a:lnTo>
                  <a:lnTo>
                    <a:pt x="643128" y="220726"/>
                  </a:lnTo>
                  <a:lnTo>
                    <a:pt x="671195" y="216281"/>
                  </a:lnTo>
                  <a:lnTo>
                    <a:pt x="694829" y="192405"/>
                  </a:lnTo>
                  <a:lnTo>
                    <a:pt x="709676" y="177419"/>
                  </a:lnTo>
                  <a:lnTo>
                    <a:pt x="713867" y="161163"/>
                  </a:lnTo>
                  <a:lnTo>
                    <a:pt x="671322" y="161163"/>
                  </a:lnTo>
                  <a:lnTo>
                    <a:pt x="667131" y="178054"/>
                  </a:lnTo>
                  <a:lnTo>
                    <a:pt x="664718" y="185801"/>
                  </a:lnTo>
                  <a:lnTo>
                    <a:pt x="657479" y="192405"/>
                  </a:lnTo>
                  <a:lnTo>
                    <a:pt x="638302" y="192405"/>
                  </a:lnTo>
                  <a:lnTo>
                    <a:pt x="636524" y="185801"/>
                  </a:lnTo>
                  <a:lnTo>
                    <a:pt x="638302" y="177419"/>
                  </a:lnTo>
                  <a:lnTo>
                    <a:pt x="647319" y="141859"/>
                  </a:lnTo>
                  <a:lnTo>
                    <a:pt x="719963" y="141859"/>
                  </a:lnTo>
                  <a:lnTo>
                    <a:pt x="726821" y="114300"/>
                  </a:lnTo>
                  <a:lnTo>
                    <a:pt x="732409" y="91440"/>
                  </a:lnTo>
                  <a:lnTo>
                    <a:pt x="733056" y="82423"/>
                  </a:lnTo>
                  <a:lnTo>
                    <a:pt x="733171" y="81026"/>
                  </a:lnTo>
                  <a:close/>
                </a:path>
                <a:path w="864870" h="220979">
                  <a:moveTo>
                    <a:pt x="864870" y="77978"/>
                  </a:moveTo>
                  <a:lnTo>
                    <a:pt x="864743" y="63881"/>
                  </a:lnTo>
                  <a:lnTo>
                    <a:pt x="857758" y="52705"/>
                  </a:lnTo>
                  <a:lnTo>
                    <a:pt x="839724" y="48133"/>
                  </a:lnTo>
                  <a:lnTo>
                    <a:pt x="825754" y="50038"/>
                  </a:lnTo>
                  <a:lnTo>
                    <a:pt x="814451" y="54610"/>
                  </a:lnTo>
                  <a:lnTo>
                    <a:pt x="806069" y="60071"/>
                  </a:lnTo>
                  <a:lnTo>
                    <a:pt x="800735" y="64389"/>
                  </a:lnTo>
                  <a:lnTo>
                    <a:pt x="803783" y="51054"/>
                  </a:lnTo>
                  <a:lnTo>
                    <a:pt x="758825" y="51054"/>
                  </a:lnTo>
                  <a:lnTo>
                    <a:pt x="718058" y="217678"/>
                  </a:lnTo>
                  <a:lnTo>
                    <a:pt x="762381" y="217678"/>
                  </a:lnTo>
                  <a:lnTo>
                    <a:pt x="795401" y="84836"/>
                  </a:lnTo>
                  <a:lnTo>
                    <a:pt x="805053" y="79375"/>
                  </a:lnTo>
                  <a:lnTo>
                    <a:pt x="819912" y="79375"/>
                  </a:lnTo>
                  <a:lnTo>
                    <a:pt x="818134" y="85979"/>
                  </a:lnTo>
                  <a:lnTo>
                    <a:pt x="815213" y="99822"/>
                  </a:lnTo>
                  <a:lnTo>
                    <a:pt x="785876" y="217678"/>
                  </a:lnTo>
                  <a:lnTo>
                    <a:pt x="830707" y="217678"/>
                  </a:lnTo>
                  <a:lnTo>
                    <a:pt x="861949" y="91440"/>
                  </a:lnTo>
                  <a:lnTo>
                    <a:pt x="864870" y="77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049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52565A"/>
                </a:solidFill>
              </a:rPr>
              <a:t>Our</a:t>
            </a:r>
            <a:r>
              <a:rPr dirty="0" sz="2650" spc="-20">
                <a:solidFill>
                  <a:srgbClr val="52565A"/>
                </a:solidFill>
              </a:rPr>
              <a:t> </a:t>
            </a:r>
            <a:r>
              <a:rPr dirty="0" sz="2650">
                <a:solidFill>
                  <a:srgbClr val="52565A"/>
                </a:solidFill>
              </a:rPr>
              <a:t>Sustainability</a:t>
            </a:r>
            <a:r>
              <a:rPr dirty="0" sz="2650" spc="5">
                <a:solidFill>
                  <a:srgbClr val="52565A"/>
                </a:solidFill>
              </a:rPr>
              <a:t> </a:t>
            </a:r>
            <a:r>
              <a:rPr dirty="0" sz="2650" spc="-40">
                <a:solidFill>
                  <a:srgbClr val="52565A"/>
                </a:solidFill>
              </a:rPr>
              <a:t>Value</a:t>
            </a:r>
            <a:r>
              <a:rPr dirty="0" sz="2650" spc="-204">
                <a:solidFill>
                  <a:srgbClr val="52565A"/>
                </a:solidFill>
              </a:rPr>
              <a:t> </a:t>
            </a:r>
            <a:r>
              <a:rPr dirty="0" sz="2650" spc="-10">
                <a:solidFill>
                  <a:srgbClr val="52565A"/>
                </a:solidFill>
              </a:rPr>
              <a:t>Proposition</a:t>
            </a:r>
            <a:endParaRPr sz="2650"/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84404" y="739305"/>
          <a:ext cx="11925300" cy="582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3915"/>
                <a:gridCol w="5925185"/>
              </a:tblGrid>
              <a:tr h="368300">
                <a:tc>
                  <a:txBody>
                    <a:bodyPr/>
                    <a:lstStyle/>
                    <a:p>
                      <a:pPr algn="ctr" marR="438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STEWARDSHIP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6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solidFill>
                      <a:srgbClr val="6FC5E8"/>
                    </a:solidFill>
                  </a:tcPr>
                </a:tc>
              </a:tr>
              <a:tr h="2474595">
                <a:tc>
                  <a:txBody>
                    <a:bodyPr/>
                    <a:lstStyle/>
                    <a:p>
                      <a:pPr algn="r" marL="231140" marR="367665" indent="-231140">
                        <a:lnSpc>
                          <a:spcPts val="1360"/>
                        </a:lnSpc>
                        <a:buFont typeface="Arial"/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Responsibly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transitioning</a:t>
                      </a:r>
                      <a:r>
                        <a:rPr dirty="0" sz="1300" spc="6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cleaner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diverse</a:t>
                      </a:r>
                      <a:r>
                        <a:rPr dirty="0" sz="1300" spc="7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r" lvl="1" marL="227965" marR="307340" indent="-22796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–"/>
                        <a:tabLst>
                          <a:tab pos="227965" algn="l"/>
                        </a:tabLst>
                      </a:pP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2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200" spc="-6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2005</a:t>
                      </a:r>
                      <a:r>
                        <a:rPr dirty="0" sz="12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levels:</a:t>
                      </a:r>
                      <a:r>
                        <a:rPr dirty="0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60%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2030;</a:t>
                      </a:r>
                      <a:r>
                        <a:rPr dirty="0" sz="12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85%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2040;</a:t>
                      </a:r>
                      <a:r>
                        <a:rPr dirty="0" sz="12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net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zero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2045</a:t>
                      </a:r>
                      <a:r>
                        <a:rPr dirty="0" baseline="24305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4305" sz="1200">
                        <a:latin typeface="Arial"/>
                        <a:cs typeface="Arial"/>
                      </a:endParaRPr>
                    </a:p>
                    <a:p>
                      <a:pPr lvl="1" marL="575945" marR="228600" indent="-227329">
                        <a:lnSpc>
                          <a:spcPct val="100000"/>
                        </a:lnSpc>
                        <a:buChar char="–"/>
                        <a:tabLst>
                          <a:tab pos="575945" algn="l"/>
                          <a:tab pos="577215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resources: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2,800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MW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2030</a:t>
                      </a:r>
                      <a:r>
                        <a:rPr dirty="0" sz="12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4,700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MWs</a:t>
                      </a:r>
                      <a:r>
                        <a:rPr dirty="0" sz="12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7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2036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7215" marR="396240" indent="-228600">
                        <a:lnSpc>
                          <a:spcPct val="100000"/>
                        </a:lnSpc>
                        <a:buChar char="–"/>
                        <a:tabLst>
                          <a:tab pos="577215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Systematic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coal-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fired</a:t>
                      </a:r>
                      <a:r>
                        <a:rPr dirty="0" sz="12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retirements;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extend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carbon-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free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nuclear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energy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center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7215" marR="203200" indent="-228600">
                        <a:lnSpc>
                          <a:spcPct val="100000"/>
                        </a:lnSpc>
                        <a:buChar char="–"/>
                        <a:tabLst>
                          <a:tab pos="577215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Preferred</a:t>
                      </a:r>
                      <a:r>
                        <a:rPr dirty="0" sz="12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2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consistent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objective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Paris</a:t>
                      </a:r>
                      <a:r>
                        <a:rPr dirty="0" sz="1200" spc="-7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Agreement</a:t>
                      </a:r>
                      <a:r>
                        <a:rPr dirty="0" sz="1200" spc="-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global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r>
                        <a:rPr dirty="0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rise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dirty="0" sz="12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degrees</a:t>
                      </a:r>
                      <a:r>
                        <a:rPr dirty="0" sz="1200" spc="-114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Celsius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1790" indent="-23114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300" spc="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transmission</a:t>
                      </a:r>
                      <a:r>
                        <a:rPr dirty="0" sz="1300" spc="3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300" spc="5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supporting</a:t>
                      </a:r>
                      <a:r>
                        <a:rPr dirty="0" sz="1300" spc="3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cleaner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51790" indent="-231140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cast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or wrought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iron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pipes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natural</a:t>
                      </a:r>
                      <a:r>
                        <a:rPr dirty="0" sz="1300" spc="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gas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118110" marR="662305" indent="-78105">
                        <a:lnSpc>
                          <a:spcPct val="101899"/>
                        </a:lnSpc>
                        <a:spcBef>
                          <a:spcPts val="160"/>
                        </a:spcBef>
                      </a:pPr>
                      <a:r>
                        <a:rPr dirty="0" baseline="25641" sz="97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25641" sz="975" spc="44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Ameren’s</a:t>
                      </a:r>
                      <a:r>
                        <a:rPr dirty="0" sz="105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goals</a:t>
                      </a:r>
                      <a:r>
                        <a:rPr dirty="0" sz="105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5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both</a:t>
                      </a:r>
                      <a:r>
                        <a:rPr dirty="0" sz="105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Scope</a:t>
                      </a:r>
                      <a:r>
                        <a:rPr dirty="0" sz="105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5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5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greenhouse</a:t>
                      </a:r>
                      <a:r>
                        <a:rPr dirty="0" sz="1050" spc="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gas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05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methane,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nitrous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oxide</a:t>
                      </a:r>
                      <a:r>
                        <a:rPr dirty="0" sz="105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sulfur</a:t>
                      </a:r>
                      <a:r>
                        <a:rPr dirty="0" sz="1050" spc="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hexafluoride.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EBCC"/>
                    </a:solidFill>
                  </a:tcPr>
                </a:tc>
                <a:tc>
                  <a:txBody>
                    <a:bodyPr/>
                    <a:lstStyle/>
                    <a:p>
                      <a:pPr marL="353060" indent="-231140">
                        <a:lnSpc>
                          <a:spcPts val="1270"/>
                        </a:lnSpc>
                        <a:buFont typeface="Arial"/>
                        <a:buChar char="•"/>
                        <a:tabLst>
                          <a:tab pos="353060" algn="l"/>
                        </a:tabLst>
                      </a:pP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Delivered</a:t>
                      </a:r>
                      <a:r>
                        <a:rPr dirty="0" sz="1200" spc="-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200" spc="-5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200" spc="-5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200" spc="-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focused</a:t>
                      </a:r>
                      <a:r>
                        <a:rPr dirty="0" sz="1200" spc="-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7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safety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9120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–"/>
                        <a:tabLst>
                          <a:tab pos="579120" algn="l"/>
                        </a:tabLst>
                      </a:pP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Ameren-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supplied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100" spc="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customer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rates,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average,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midwest</a:t>
                      </a:r>
                      <a:r>
                        <a:rPr dirty="0" sz="1100" spc="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79120" indent="-228600">
                        <a:lnSpc>
                          <a:spcPct val="100000"/>
                        </a:lnSpc>
                        <a:spcBef>
                          <a:spcPts val="130"/>
                        </a:spcBef>
                        <a:buChar char="–"/>
                        <a:tabLst>
                          <a:tab pos="579120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quartile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reliability</a:t>
                      </a:r>
                      <a:r>
                        <a:rPr dirty="0" sz="1100" spc="8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dirty="0" baseline="23809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3809" sz="1050">
                        <a:latin typeface="Arial"/>
                        <a:cs typeface="Arial"/>
                      </a:endParaRPr>
                    </a:p>
                    <a:p>
                      <a:pPr lvl="1" marL="579120" indent="-228600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–"/>
                        <a:tabLst>
                          <a:tab pos="579120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lowest recordable</a:t>
                      </a:r>
                      <a:r>
                        <a:rPr dirty="0" sz="1100" spc="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incident</a:t>
                      </a:r>
                      <a:r>
                        <a:rPr dirty="0" sz="1100" spc="1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3060" indent="-231140">
                        <a:lnSpc>
                          <a:spcPct val="100000"/>
                        </a:lnSpc>
                        <a:spcBef>
                          <a:spcPts val="475"/>
                        </a:spcBef>
                        <a:buFont typeface="Arial"/>
                        <a:buChar char="•"/>
                        <a:tabLst>
                          <a:tab pos="353060" algn="l"/>
                        </a:tabLst>
                      </a:pP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Socially</a:t>
                      </a:r>
                      <a:r>
                        <a:rPr dirty="0" sz="1200" spc="-5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r>
                        <a:rPr dirty="0" sz="12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economically</a:t>
                      </a:r>
                      <a:r>
                        <a:rPr dirty="0" sz="1200" spc="-1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impactful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8485" indent="-22796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–"/>
                        <a:tabLst>
                          <a:tab pos="578485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Diverse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100" spc="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spend in MO</a:t>
                      </a:r>
                      <a:r>
                        <a:rPr dirty="0" sz="1100" spc="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 IL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~26%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dirty="0" sz="11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sourceable</a:t>
                      </a:r>
                      <a:r>
                        <a:rPr dirty="0" sz="1100" spc="2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spend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78485" indent="-22796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–"/>
                        <a:tabLst>
                          <a:tab pos="578485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~$215M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eligible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charities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1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3060" indent="-23114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"/>
                        <a:buChar char="•"/>
                        <a:tabLst>
                          <a:tab pos="353060" algn="l"/>
                        </a:tabLst>
                      </a:pP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Dedicated</a:t>
                      </a:r>
                      <a:r>
                        <a:rPr dirty="0" sz="1200" spc="-6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2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inclusive</a:t>
                      </a:r>
                      <a:r>
                        <a:rPr dirty="0" sz="12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engaged</a:t>
                      </a:r>
                      <a:r>
                        <a:rPr dirty="0" sz="1200" spc="-1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culture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7850" marR="332740" indent="-228600">
                        <a:lnSpc>
                          <a:spcPct val="102699"/>
                        </a:lnSpc>
                        <a:spcBef>
                          <a:spcPts val="40"/>
                        </a:spcBef>
                        <a:buChar char="–"/>
                        <a:tabLst>
                          <a:tab pos="577850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Inducted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into Fair360</a:t>
                      </a:r>
                      <a:r>
                        <a:rPr dirty="0" sz="1100" spc="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Hall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Fame</a:t>
                      </a:r>
                      <a:r>
                        <a:rPr dirty="0" sz="11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 2023;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became</a:t>
                      </a:r>
                      <a:r>
                        <a:rPr dirty="0" sz="11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r>
                        <a:rPr dirty="0" sz="1100" spc="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11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Hall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 Fame;</a:t>
                      </a:r>
                      <a:r>
                        <a:rPr dirty="0" sz="11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previously</a:t>
                      </a:r>
                      <a:r>
                        <a:rPr dirty="0" sz="1100" spc="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utilities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100" spc="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2009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 marL="577850" marR="791210" indent="-228600">
                        <a:lnSpc>
                          <a:spcPct val="102699"/>
                        </a:lnSpc>
                        <a:spcBef>
                          <a:spcPts val="105"/>
                        </a:spcBef>
                        <a:buChar char="–"/>
                        <a:tabLst>
                          <a:tab pos="577850" algn="l"/>
                        </a:tabLst>
                      </a:pP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Recognized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r>
                        <a:rPr dirty="0" sz="1100" spc="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Friendly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consecutive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1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r>
                        <a:rPr dirty="0" sz="1100" spc="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Equality</a:t>
                      </a:r>
                      <a:r>
                        <a:rPr dirty="0" sz="11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1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consecutive</a:t>
                      </a:r>
                      <a:r>
                        <a:rPr dirty="0" sz="1100" spc="114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dirty="0" baseline="25641" sz="97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25641" sz="975" spc="37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measured</a:t>
                      </a:r>
                      <a:r>
                        <a:rPr dirty="0" sz="105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5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</a:t>
                      </a:r>
                      <a:r>
                        <a:rPr dirty="0" sz="105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Missouri</a:t>
                      </a:r>
                      <a:r>
                        <a:rPr dirty="0" sz="105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Ameren</a:t>
                      </a:r>
                      <a:r>
                        <a:rPr dirty="0" sz="105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Illinois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outage</a:t>
                      </a:r>
                      <a:r>
                        <a:rPr dirty="0" sz="105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indexes</a:t>
                      </a:r>
                      <a:r>
                        <a:rPr dirty="0" sz="1050" spc="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(SAIFI).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1F3F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GOVERNANCE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solidFill>
                      <a:srgbClr val="52565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1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SUSTAINABLE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solidFill>
                      <a:srgbClr val="4A8A2B"/>
                    </a:solidFill>
                  </a:tcPr>
                </a:tc>
              </a:tr>
              <a:tr h="2614930">
                <a:tc>
                  <a:txBody>
                    <a:bodyPr/>
                    <a:lstStyle/>
                    <a:p>
                      <a:pPr marL="351790" indent="-231140">
                        <a:lnSpc>
                          <a:spcPts val="1470"/>
                        </a:lnSpc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Diverse</a:t>
                      </a:r>
                      <a:r>
                        <a:rPr dirty="0" sz="1300" spc="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BOD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focused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300" spc="-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strong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oversight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lvl="1" marL="57721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–"/>
                        <a:tabLst>
                          <a:tab pos="577215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69%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women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racially/ethnically</a:t>
                      </a:r>
                      <a:r>
                        <a:rPr dirty="0" sz="1200" spc="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diverse;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2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tenure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~8.5</a:t>
                      </a:r>
                      <a:r>
                        <a:rPr dirty="0" sz="1200" spc="-7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1790" indent="-23114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BOD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r>
                        <a:rPr dirty="0" sz="1300" spc="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oversight</a:t>
                      </a:r>
                      <a:r>
                        <a:rPr dirty="0" sz="1300" spc="7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with sustainability</a:t>
                      </a:r>
                      <a:r>
                        <a:rPr dirty="0" sz="1300" spc="7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matters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51790" marR="161290" indent="-231775">
                        <a:lnSpc>
                          <a:spcPct val="10269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Strong</a:t>
                      </a:r>
                      <a:r>
                        <a:rPr dirty="0" sz="13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organizational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focus:</a:t>
                      </a:r>
                      <a:r>
                        <a:rPr dirty="0" sz="13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Chief</a:t>
                      </a:r>
                      <a:r>
                        <a:rPr dirty="0" sz="13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Sustainability,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Diversity,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Philanthropy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Officer,</a:t>
                      </a:r>
                      <a:r>
                        <a:rPr dirty="0" sz="1300" spc="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Chief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Ethics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Compliance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Officer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Chief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Officer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351790" indent="-23114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compensation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supports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sustainable,</a:t>
                      </a:r>
                      <a:r>
                        <a:rPr dirty="0" sz="13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dirty="0" sz="13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lvl="1" marL="57721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–"/>
                        <a:tabLst>
                          <a:tab pos="577215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dirty="0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incentive</a:t>
                      </a:r>
                      <a:r>
                        <a:rPr dirty="0" sz="1200" spc="-1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200" spc="-18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transition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 marL="577850" marR="403225" indent="-22860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–"/>
                        <a:tabLst>
                          <a:tab pos="577850" algn="l"/>
                        </a:tabLst>
                      </a:pP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5%</a:t>
                      </a:r>
                      <a:r>
                        <a:rPr dirty="0" sz="12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short-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incentive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for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diverse</a:t>
                      </a:r>
                      <a:r>
                        <a:rPr dirty="0" sz="12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supplier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spend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diversity</a:t>
                      </a:r>
                      <a:r>
                        <a:rPr dirty="0" sz="1200" spc="-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workforce</a:t>
                      </a:r>
                      <a:r>
                        <a:rPr dirty="0" sz="12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opportunity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51790" marR="78105" indent="-231775">
                        <a:lnSpc>
                          <a:spcPct val="10229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51790" algn="l"/>
                        </a:tabLst>
                      </a:pP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Among</a:t>
                      </a:r>
                      <a:r>
                        <a:rPr dirty="0" sz="1300" spc="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ranked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CPA-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Zicklin</a:t>
                      </a:r>
                      <a:r>
                        <a:rPr dirty="0" sz="1300" spc="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3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Corp.</a:t>
                      </a:r>
                      <a:r>
                        <a:rPr dirty="0" sz="1300" spc="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Political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Disclosure</a:t>
                      </a:r>
                      <a:r>
                        <a:rPr dirty="0" sz="1300" spc="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5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Accountability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marL="352425" indent="-229870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Expect</a:t>
                      </a:r>
                      <a:r>
                        <a:rPr dirty="0" sz="14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6%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8%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EPS</a:t>
                      </a:r>
                      <a:r>
                        <a:rPr dirty="0" sz="1400" spc="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CAGR</a:t>
                      </a:r>
                      <a:r>
                        <a:rPr dirty="0" sz="1400" spc="-8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2024-2028</a:t>
                      </a:r>
                      <a:r>
                        <a:rPr dirty="0" baseline="21604" sz="1350" spc="-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1,2</a:t>
                      </a:r>
                      <a:endParaRPr baseline="21604" sz="1350">
                        <a:latin typeface="Arial"/>
                        <a:cs typeface="Arial"/>
                      </a:endParaRPr>
                    </a:p>
                    <a:p>
                      <a:pPr marL="352425" indent="-22987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Expect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8.2%</a:t>
                      </a:r>
                      <a:r>
                        <a:rPr dirty="0" sz="1400" spc="-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4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CAGR</a:t>
                      </a:r>
                      <a:r>
                        <a:rPr dirty="0" sz="1400" spc="-4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2023-2028</a:t>
                      </a:r>
                      <a:r>
                        <a:rPr dirty="0" baseline="21604" sz="1350" spc="-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1604" sz="1350">
                        <a:latin typeface="Arial"/>
                        <a:cs typeface="Arial"/>
                      </a:endParaRPr>
                    </a:p>
                    <a:p>
                      <a:pPr marL="352425" indent="-229870">
                        <a:lnSpc>
                          <a:spcPct val="100000"/>
                        </a:lnSpc>
                        <a:spcBef>
                          <a:spcPts val="1205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jurisdictions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400" spc="-18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2425" marR="586740" indent="-230504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Strong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400" spc="-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pipeline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$55+ billion</a:t>
                      </a:r>
                      <a:r>
                        <a:rPr dirty="0" sz="1400" spc="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2024-</a:t>
                      </a:r>
                      <a:r>
                        <a:rPr dirty="0" sz="1400" spc="-2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2033</a:t>
                      </a:r>
                      <a:r>
                        <a:rPr dirty="0" baseline="21604" sz="1350" spc="-3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1604" sz="1350">
                        <a:latin typeface="Arial"/>
                        <a:cs typeface="Arial"/>
                      </a:endParaRPr>
                    </a:p>
                    <a:p>
                      <a:pPr marL="352425" indent="-22987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Expect</a:t>
                      </a:r>
                      <a:r>
                        <a:rPr dirty="0" sz="1400" spc="-7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future</a:t>
                      </a:r>
                      <a:r>
                        <a:rPr dirty="0" sz="1400" spc="-5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dividend</a:t>
                      </a:r>
                      <a:r>
                        <a:rPr dirty="0" sz="1400" spc="-4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400" spc="-1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400" spc="-1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3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400" spc="-3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-10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dirty="0" sz="140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400" spc="-6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EPS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400" spc="-55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expectations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3830" marR="377825" indent="-77470">
                        <a:lnSpc>
                          <a:spcPct val="101699"/>
                        </a:lnSpc>
                        <a:spcBef>
                          <a:spcPts val="715"/>
                        </a:spcBef>
                      </a:pPr>
                      <a:r>
                        <a:rPr dirty="0" baseline="25641" sz="97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25641" sz="975" spc="52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dirty="0" sz="1050" spc="-3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50" spc="-1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-1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Feb. 23,</a:t>
                      </a:r>
                      <a:r>
                        <a:rPr dirty="0" sz="1050" spc="-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050" spc="-1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dirty="0" sz="1050" spc="1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Conference</a:t>
                      </a:r>
                      <a:r>
                        <a:rPr dirty="0" sz="1050" spc="-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Call.</a:t>
                      </a:r>
                      <a:r>
                        <a:rPr dirty="0" sz="1050" spc="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5641" sz="97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5641" sz="975" spc="52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050" spc="-1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050" spc="-1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EPS</a:t>
                      </a:r>
                      <a:r>
                        <a:rPr dirty="0" sz="1050" spc="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guidance</a:t>
                      </a:r>
                      <a:r>
                        <a:rPr dirty="0" sz="1050" spc="1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range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midpoint</a:t>
                      </a:r>
                      <a:r>
                        <a:rPr dirty="0" sz="1050" spc="-2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of $4.62</a:t>
                      </a:r>
                      <a:r>
                        <a:rPr dirty="0" sz="1050" spc="-1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as the</a:t>
                      </a:r>
                      <a:r>
                        <a:rPr dirty="0" sz="1050" spc="-15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>
                          <a:solidFill>
                            <a:srgbClr val="535353"/>
                          </a:solidFill>
                          <a:latin typeface="Arial"/>
                          <a:cs typeface="Arial"/>
                        </a:rPr>
                        <a:t>base.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9EE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621779"/>
            <a:ext cx="12192000" cy="236220"/>
          </a:xfrm>
          <a:custGeom>
            <a:avLst/>
            <a:gdLst/>
            <a:ahLst/>
            <a:cxnLst/>
            <a:rect l="l" t="t" r="r" b="b"/>
            <a:pathLst>
              <a:path w="12192000" h="236220">
                <a:moveTo>
                  <a:pt x="12192000" y="0"/>
                </a:moveTo>
                <a:lnTo>
                  <a:pt x="0" y="0"/>
                </a:lnTo>
                <a:lnTo>
                  <a:pt x="0" y="235712"/>
                </a:lnTo>
                <a:lnTo>
                  <a:pt x="12192000" y="2357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AD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0791443" y="242315"/>
            <a:ext cx="1110615" cy="426720"/>
            <a:chOff x="10791443" y="242315"/>
            <a:chExt cx="1110615" cy="426720"/>
          </a:xfrm>
        </p:grpSpPr>
        <p:sp>
          <p:nvSpPr>
            <p:cNvPr id="9" name="object 9" descr=""/>
            <p:cNvSpPr/>
            <p:nvPr/>
          </p:nvSpPr>
          <p:spPr>
            <a:xfrm>
              <a:off x="10791444" y="242328"/>
              <a:ext cx="280670" cy="356870"/>
            </a:xfrm>
            <a:custGeom>
              <a:avLst/>
              <a:gdLst/>
              <a:ahLst/>
              <a:cxnLst/>
              <a:rect l="l" t="t" r="r" b="b"/>
              <a:pathLst>
                <a:path w="280670" h="356870">
                  <a:moveTo>
                    <a:pt x="153035" y="162420"/>
                  </a:moveTo>
                  <a:lnTo>
                    <a:pt x="60960" y="41402"/>
                  </a:lnTo>
                  <a:lnTo>
                    <a:pt x="51562" y="49517"/>
                  </a:lnTo>
                  <a:lnTo>
                    <a:pt x="40894" y="60693"/>
                  </a:lnTo>
                  <a:lnTo>
                    <a:pt x="30988" y="72758"/>
                  </a:lnTo>
                  <a:lnTo>
                    <a:pt x="23876" y="83299"/>
                  </a:lnTo>
                  <a:lnTo>
                    <a:pt x="151257" y="164198"/>
                  </a:lnTo>
                  <a:lnTo>
                    <a:pt x="151892" y="163055"/>
                  </a:lnTo>
                  <a:lnTo>
                    <a:pt x="152400" y="163055"/>
                  </a:lnTo>
                  <a:lnTo>
                    <a:pt x="153035" y="162420"/>
                  </a:lnTo>
                  <a:close/>
                </a:path>
                <a:path w="280670" h="356870">
                  <a:moveTo>
                    <a:pt x="169164" y="206108"/>
                  </a:moveTo>
                  <a:lnTo>
                    <a:pt x="128143" y="206362"/>
                  </a:lnTo>
                  <a:lnTo>
                    <a:pt x="83185" y="207251"/>
                  </a:lnTo>
                  <a:lnTo>
                    <a:pt x="38989" y="209156"/>
                  </a:lnTo>
                  <a:lnTo>
                    <a:pt x="0" y="212712"/>
                  </a:lnTo>
                  <a:lnTo>
                    <a:pt x="2413" y="221729"/>
                  </a:lnTo>
                  <a:lnTo>
                    <a:pt x="7239" y="237350"/>
                  </a:lnTo>
                  <a:lnTo>
                    <a:pt x="9525" y="243319"/>
                  </a:lnTo>
                  <a:lnTo>
                    <a:pt x="60960" y="225666"/>
                  </a:lnTo>
                  <a:lnTo>
                    <a:pt x="112903" y="214109"/>
                  </a:lnTo>
                  <a:lnTo>
                    <a:pt x="153035" y="208013"/>
                  </a:lnTo>
                  <a:lnTo>
                    <a:pt x="169164" y="206108"/>
                  </a:lnTo>
                  <a:close/>
                </a:path>
                <a:path w="280670" h="356870">
                  <a:moveTo>
                    <a:pt x="173990" y="149212"/>
                  </a:moveTo>
                  <a:lnTo>
                    <a:pt x="154813" y="0"/>
                  </a:lnTo>
                  <a:lnTo>
                    <a:pt x="138684" y="3048"/>
                  </a:lnTo>
                  <a:lnTo>
                    <a:pt x="121920" y="7607"/>
                  </a:lnTo>
                  <a:lnTo>
                    <a:pt x="105283" y="13830"/>
                  </a:lnTo>
                  <a:lnTo>
                    <a:pt x="89027" y="21577"/>
                  </a:lnTo>
                  <a:lnTo>
                    <a:pt x="170942" y="150355"/>
                  </a:lnTo>
                  <a:lnTo>
                    <a:pt x="173355" y="149212"/>
                  </a:lnTo>
                  <a:lnTo>
                    <a:pt x="173990" y="149212"/>
                  </a:lnTo>
                  <a:close/>
                </a:path>
                <a:path w="280670" h="356870">
                  <a:moveTo>
                    <a:pt x="234950" y="206108"/>
                  </a:moveTo>
                  <a:lnTo>
                    <a:pt x="155575" y="212331"/>
                  </a:lnTo>
                  <a:lnTo>
                    <a:pt x="91186" y="226936"/>
                  </a:lnTo>
                  <a:lnTo>
                    <a:pt x="44069" y="244335"/>
                  </a:lnTo>
                  <a:lnTo>
                    <a:pt x="16129" y="258940"/>
                  </a:lnTo>
                  <a:lnTo>
                    <a:pt x="19685" y="267322"/>
                  </a:lnTo>
                  <a:lnTo>
                    <a:pt x="28067" y="279260"/>
                  </a:lnTo>
                  <a:lnTo>
                    <a:pt x="37719" y="292468"/>
                  </a:lnTo>
                  <a:lnTo>
                    <a:pt x="43053" y="297294"/>
                  </a:lnTo>
                  <a:lnTo>
                    <a:pt x="111887" y="252209"/>
                  </a:lnTo>
                  <a:lnTo>
                    <a:pt x="173482" y="224269"/>
                  </a:lnTo>
                  <a:lnTo>
                    <a:pt x="217932" y="210172"/>
                  </a:lnTo>
                  <a:lnTo>
                    <a:pt x="234950" y="206108"/>
                  </a:lnTo>
                  <a:close/>
                </a:path>
                <a:path w="280670" h="356870">
                  <a:moveTo>
                    <a:pt x="252857" y="13703"/>
                  </a:moveTo>
                  <a:lnTo>
                    <a:pt x="241808" y="9398"/>
                  </a:lnTo>
                  <a:lnTo>
                    <a:pt x="228346" y="5321"/>
                  </a:lnTo>
                  <a:lnTo>
                    <a:pt x="214249" y="2019"/>
                  </a:lnTo>
                  <a:lnTo>
                    <a:pt x="200787" y="0"/>
                  </a:lnTo>
                  <a:lnTo>
                    <a:pt x="197866" y="148069"/>
                  </a:lnTo>
                  <a:lnTo>
                    <a:pt x="200279" y="148069"/>
                  </a:lnTo>
                  <a:lnTo>
                    <a:pt x="252857" y="13703"/>
                  </a:lnTo>
                  <a:close/>
                </a:path>
                <a:path w="280670" h="356870">
                  <a:moveTo>
                    <a:pt x="266573" y="206108"/>
                  </a:moveTo>
                  <a:lnTo>
                    <a:pt x="202565" y="220332"/>
                  </a:lnTo>
                  <a:lnTo>
                    <a:pt x="143002" y="249542"/>
                  </a:lnTo>
                  <a:lnTo>
                    <a:pt x="94234" y="284467"/>
                  </a:lnTo>
                  <a:lnTo>
                    <a:pt x="62738" y="315836"/>
                  </a:lnTo>
                  <a:lnTo>
                    <a:pt x="74168" y="325996"/>
                  </a:lnTo>
                  <a:lnTo>
                    <a:pt x="100965" y="340982"/>
                  </a:lnTo>
                  <a:lnTo>
                    <a:pt x="112395" y="344538"/>
                  </a:lnTo>
                  <a:lnTo>
                    <a:pt x="164465" y="277736"/>
                  </a:lnTo>
                  <a:lnTo>
                    <a:pt x="214376" y="235191"/>
                  </a:lnTo>
                  <a:lnTo>
                    <a:pt x="251841" y="212712"/>
                  </a:lnTo>
                  <a:lnTo>
                    <a:pt x="266573" y="206108"/>
                  </a:lnTo>
                  <a:close/>
                </a:path>
                <a:path w="280670" h="356870">
                  <a:moveTo>
                    <a:pt x="280289" y="206108"/>
                  </a:moveTo>
                  <a:lnTo>
                    <a:pt x="228600" y="235826"/>
                  </a:lnTo>
                  <a:lnTo>
                    <a:pt x="185420" y="280911"/>
                  </a:lnTo>
                  <a:lnTo>
                    <a:pt x="154813" y="325361"/>
                  </a:lnTo>
                  <a:lnTo>
                    <a:pt x="141097" y="352920"/>
                  </a:lnTo>
                  <a:lnTo>
                    <a:pt x="143383" y="353555"/>
                  </a:lnTo>
                  <a:lnTo>
                    <a:pt x="150241" y="354825"/>
                  </a:lnTo>
                  <a:lnTo>
                    <a:pt x="162052" y="355968"/>
                  </a:lnTo>
                  <a:lnTo>
                    <a:pt x="178689" y="356603"/>
                  </a:lnTo>
                  <a:lnTo>
                    <a:pt x="197231" y="355587"/>
                  </a:lnTo>
                  <a:lnTo>
                    <a:pt x="212471" y="353555"/>
                  </a:lnTo>
                  <a:lnTo>
                    <a:pt x="226568" y="350634"/>
                  </a:lnTo>
                  <a:lnTo>
                    <a:pt x="233934" y="292341"/>
                  </a:lnTo>
                  <a:lnTo>
                    <a:pt x="252603" y="246748"/>
                  </a:lnTo>
                  <a:lnTo>
                    <a:pt x="271653" y="216776"/>
                  </a:lnTo>
                  <a:lnTo>
                    <a:pt x="280289" y="206108"/>
                  </a:lnTo>
                  <a:close/>
                </a:path>
              </a:pathLst>
            </a:custGeom>
            <a:solidFill>
              <a:srgbClr val="409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36808" y="448055"/>
              <a:ext cx="864869" cy="220979"/>
            </a:xfrm>
            <a:custGeom>
              <a:avLst/>
              <a:gdLst/>
              <a:ahLst/>
              <a:cxnLst/>
              <a:rect l="l" t="t" r="r" b="b"/>
              <a:pathLst>
                <a:path w="864870" h="220979">
                  <a:moveTo>
                    <a:pt x="160020" y="0"/>
                  </a:moveTo>
                  <a:lnTo>
                    <a:pt x="119253" y="0"/>
                  </a:lnTo>
                  <a:lnTo>
                    <a:pt x="119253" y="46355"/>
                  </a:lnTo>
                  <a:lnTo>
                    <a:pt x="110236" y="141859"/>
                  </a:lnTo>
                  <a:lnTo>
                    <a:pt x="78486" y="141859"/>
                  </a:lnTo>
                  <a:lnTo>
                    <a:pt x="119253" y="46355"/>
                  </a:lnTo>
                  <a:lnTo>
                    <a:pt x="119253" y="0"/>
                  </a:lnTo>
                  <a:lnTo>
                    <a:pt x="102489" y="0"/>
                  </a:lnTo>
                  <a:lnTo>
                    <a:pt x="0" y="217678"/>
                  </a:lnTo>
                  <a:lnTo>
                    <a:pt x="47371" y="217678"/>
                  </a:lnTo>
                  <a:lnTo>
                    <a:pt x="65278" y="173228"/>
                  </a:lnTo>
                  <a:lnTo>
                    <a:pt x="107950" y="173228"/>
                  </a:lnTo>
                  <a:lnTo>
                    <a:pt x="103632" y="217678"/>
                  </a:lnTo>
                  <a:lnTo>
                    <a:pt x="149225" y="217678"/>
                  </a:lnTo>
                  <a:lnTo>
                    <a:pt x="151511" y="173228"/>
                  </a:lnTo>
                  <a:lnTo>
                    <a:pt x="153035" y="141859"/>
                  </a:lnTo>
                  <a:lnTo>
                    <a:pt x="160020" y="0"/>
                  </a:lnTo>
                  <a:close/>
                </a:path>
                <a:path w="864870" h="220979">
                  <a:moveTo>
                    <a:pt x="377063" y="72009"/>
                  </a:moveTo>
                  <a:lnTo>
                    <a:pt x="376428" y="61214"/>
                  </a:lnTo>
                  <a:lnTo>
                    <a:pt x="369443" y="51943"/>
                  </a:lnTo>
                  <a:lnTo>
                    <a:pt x="352425" y="48133"/>
                  </a:lnTo>
                  <a:lnTo>
                    <a:pt x="338709" y="50419"/>
                  </a:lnTo>
                  <a:lnTo>
                    <a:pt x="325628" y="55753"/>
                  </a:lnTo>
                  <a:lnTo>
                    <a:pt x="315214" y="61595"/>
                  </a:lnTo>
                  <a:lnTo>
                    <a:pt x="309245" y="65532"/>
                  </a:lnTo>
                  <a:lnTo>
                    <a:pt x="303911" y="48133"/>
                  </a:lnTo>
                  <a:lnTo>
                    <a:pt x="283464" y="48133"/>
                  </a:lnTo>
                  <a:lnTo>
                    <a:pt x="268986" y="50165"/>
                  </a:lnTo>
                  <a:lnTo>
                    <a:pt x="257175" y="54737"/>
                  </a:lnTo>
                  <a:lnTo>
                    <a:pt x="248412" y="59817"/>
                  </a:lnTo>
                  <a:lnTo>
                    <a:pt x="243332" y="63119"/>
                  </a:lnTo>
                  <a:lnTo>
                    <a:pt x="246380" y="51054"/>
                  </a:lnTo>
                  <a:lnTo>
                    <a:pt x="201422" y="51054"/>
                  </a:lnTo>
                  <a:lnTo>
                    <a:pt x="160020" y="217678"/>
                  </a:lnTo>
                  <a:lnTo>
                    <a:pt x="204978" y="217678"/>
                  </a:lnTo>
                  <a:lnTo>
                    <a:pt x="238506" y="83566"/>
                  </a:lnTo>
                  <a:lnTo>
                    <a:pt x="240411" y="81788"/>
                  </a:lnTo>
                  <a:lnTo>
                    <a:pt x="247523" y="78232"/>
                  </a:lnTo>
                  <a:lnTo>
                    <a:pt x="262509" y="78232"/>
                  </a:lnTo>
                  <a:lnTo>
                    <a:pt x="260731" y="84836"/>
                  </a:lnTo>
                  <a:lnTo>
                    <a:pt x="260731" y="86614"/>
                  </a:lnTo>
                  <a:lnTo>
                    <a:pt x="228346" y="217678"/>
                  </a:lnTo>
                  <a:lnTo>
                    <a:pt x="272669" y="217678"/>
                  </a:lnTo>
                  <a:lnTo>
                    <a:pt x="305689" y="84201"/>
                  </a:lnTo>
                  <a:lnTo>
                    <a:pt x="308102" y="82931"/>
                  </a:lnTo>
                  <a:lnTo>
                    <a:pt x="313436" y="78740"/>
                  </a:lnTo>
                  <a:lnTo>
                    <a:pt x="328422" y="78740"/>
                  </a:lnTo>
                  <a:lnTo>
                    <a:pt x="329692" y="82931"/>
                  </a:lnTo>
                  <a:lnTo>
                    <a:pt x="329057" y="86614"/>
                  </a:lnTo>
                  <a:lnTo>
                    <a:pt x="296672" y="217678"/>
                  </a:lnTo>
                  <a:lnTo>
                    <a:pt x="341630" y="217678"/>
                  </a:lnTo>
                  <a:lnTo>
                    <a:pt x="375158" y="80645"/>
                  </a:lnTo>
                  <a:lnTo>
                    <a:pt x="377063" y="72009"/>
                  </a:lnTo>
                  <a:close/>
                </a:path>
                <a:path w="864870" h="220979">
                  <a:moveTo>
                    <a:pt x="505460" y="81026"/>
                  </a:moveTo>
                  <a:lnTo>
                    <a:pt x="504190" y="76962"/>
                  </a:lnTo>
                  <a:lnTo>
                    <a:pt x="501015" y="66548"/>
                  </a:lnTo>
                  <a:lnTo>
                    <a:pt x="486537" y="53721"/>
                  </a:lnTo>
                  <a:lnTo>
                    <a:pt x="464566" y="49530"/>
                  </a:lnTo>
                  <a:lnTo>
                    <a:pt x="464566" y="76962"/>
                  </a:lnTo>
                  <a:lnTo>
                    <a:pt x="462153" y="85344"/>
                  </a:lnTo>
                  <a:lnTo>
                    <a:pt x="460883" y="89027"/>
                  </a:lnTo>
                  <a:lnTo>
                    <a:pt x="454914" y="114300"/>
                  </a:lnTo>
                  <a:lnTo>
                    <a:pt x="426212" y="114300"/>
                  </a:lnTo>
                  <a:lnTo>
                    <a:pt x="432181" y="89027"/>
                  </a:lnTo>
                  <a:lnTo>
                    <a:pt x="433959" y="82423"/>
                  </a:lnTo>
                  <a:lnTo>
                    <a:pt x="441198" y="76962"/>
                  </a:lnTo>
                  <a:lnTo>
                    <a:pt x="464566" y="76962"/>
                  </a:lnTo>
                  <a:lnTo>
                    <a:pt x="464566" y="49530"/>
                  </a:lnTo>
                  <a:lnTo>
                    <a:pt x="409702" y="62738"/>
                  </a:lnTo>
                  <a:lnTo>
                    <a:pt x="369189" y="171323"/>
                  </a:lnTo>
                  <a:lnTo>
                    <a:pt x="367080" y="191262"/>
                  </a:lnTo>
                  <a:lnTo>
                    <a:pt x="366966" y="192405"/>
                  </a:lnTo>
                  <a:lnTo>
                    <a:pt x="366903" y="193040"/>
                  </a:lnTo>
                  <a:lnTo>
                    <a:pt x="373253" y="208407"/>
                  </a:lnTo>
                  <a:lnTo>
                    <a:pt x="389001" y="217678"/>
                  </a:lnTo>
                  <a:lnTo>
                    <a:pt x="415417" y="220726"/>
                  </a:lnTo>
                  <a:lnTo>
                    <a:pt x="443484" y="216281"/>
                  </a:lnTo>
                  <a:lnTo>
                    <a:pt x="463042" y="205359"/>
                  </a:lnTo>
                  <a:lnTo>
                    <a:pt x="474345" y="192405"/>
                  </a:lnTo>
                  <a:lnTo>
                    <a:pt x="475361" y="191262"/>
                  </a:lnTo>
                  <a:lnTo>
                    <a:pt x="481965" y="177419"/>
                  </a:lnTo>
                  <a:lnTo>
                    <a:pt x="486156" y="161163"/>
                  </a:lnTo>
                  <a:lnTo>
                    <a:pt x="443611" y="161163"/>
                  </a:lnTo>
                  <a:lnTo>
                    <a:pt x="439293" y="178054"/>
                  </a:lnTo>
                  <a:lnTo>
                    <a:pt x="437007" y="185801"/>
                  </a:lnTo>
                  <a:lnTo>
                    <a:pt x="429768" y="192405"/>
                  </a:lnTo>
                  <a:lnTo>
                    <a:pt x="410591" y="192405"/>
                  </a:lnTo>
                  <a:lnTo>
                    <a:pt x="408813" y="185801"/>
                  </a:lnTo>
                  <a:lnTo>
                    <a:pt x="410591" y="177419"/>
                  </a:lnTo>
                  <a:lnTo>
                    <a:pt x="419608" y="141859"/>
                  </a:lnTo>
                  <a:lnTo>
                    <a:pt x="492125" y="141859"/>
                  </a:lnTo>
                  <a:lnTo>
                    <a:pt x="498983" y="114300"/>
                  </a:lnTo>
                  <a:lnTo>
                    <a:pt x="504698" y="91440"/>
                  </a:lnTo>
                  <a:lnTo>
                    <a:pt x="505345" y="82423"/>
                  </a:lnTo>
                  <a:lnTo>
                    <a:pt x="505460" y="81026"/>
                  </a:lnTo>
                  <a:close/>
                </a:path>
                <a:path w="864870" h="220979">
                  <a:moveTo>
                    <a:pt x="625729" y="48133"/>
                  </a:moveTo>
                  <a:lnTo>
                    <a:pt x="608584" y="49403"/>
                  </a:lnTo>
                  <a:lnTo>
                    <a:pt x="594614" y="53086"/>
                  </a:lnTo>
                  <a:lnTo>
                    <a:pt x="582168" y="59309"/>
                  </a:lnTo>
                  <a:lnTo>
                    <a:pt x="569468" y="67945"/>
                  </a:lnTo>
                  <a:lnTo>
                    <a:pt x="573659" y="51054"/>
                  </a:lnTo>
                  <a:lnTo>
                    <a:pt x="530479" y="51054"/>
                  </a:lnTo>
                  <a:lnTo>
                    <a:pt x="489077" y="217678"/>
                  </a:lnTo>
                  <a:lnTo>
                    <a:pt x="532257" y="217678"/>
                  </a:lnTo>
                  <a:lnTo>
                    <a:pt x="558673" y="110109"/>
                  </a:lnTo>
                  <a:lnTo>
                    <a:pt x="561721" y="100457"/>
                  </a:lnTo>
                  <a:lnTo>
                    <a:pt x="568198" y="90043"/>
                  </a:lnTo>
                  <a:lnTo>
                    <a:pt x="580263" y="81661"/>
                  </a:lnTo>
                  <a:lnTo>
                    <a:pt x="600583" y="78232"/>
                  </a:lnTo>
                  <a:lnTo>
                    <a:pt x="606552" y="78232"/>
                  </a:lnTo>
                  <a:lnTo>
                    <a:pt x="612648" y="78740"/>
                  </a:lnTo>
                  <a:lnTo>
                    <a:pt x="617982" y="80010"/>
                  </a:lnTo>
                  <a:lnTo>
                    <a:pt x="625729" y="48133"/>
                  </a:lnTo>
                  <a:close/>
                </a:path>
                <a:path w="864870" h="220979">
                  <a:moveTo>
                    <a:pt x="733171" y="81026"/>
                  </a:moveTo>
                  <a:lnTo>
                    <a:pt x="732028" y="76962"/>
                  </a:lnTo>
                  <a:lnTo>
                    <a:pt x="728853" y="66548"/>
                  </a:lnTo>
                  <a:lnTo>
                    <a:pt x="714375" y="53721"/>
                  </a:lnTo>
                  <a:lnTo>
                    <a:pt x="692277" y="49530"/>
                  </a:lnTo>
                  <a:lnTo>
                    <a:pt x="692277" y="76962"/>
                  </a:lnTo>
                  <a:lnTo>
                    <a:pt x="689991" y="85344"/>
                  </a:lnTo>
                  <a:lnTo>
                    <a:pt x="688721" y="89027"/>
                  </a:lnTo>
                  <a:lnTo>
                    <a:pt x="682752" y="114300"/>
                  </a:lnTo>
                  <a:lnTo>
                    <a:pt x="653923" y="114300"/>
                  </a:lnTo>
                  <a:lnTo>
                    <a:pt x="659892" y="89027"/>
                  </a:lnTo>
                  <a:lnTo>
                    <a:pt x="661797" y="82423"/>
                  </a:lnTo>
                  <a:lnTo>
                    <a:pt x="668909" y="76962"/>
                  </a:lnTo>
                  <a:lnTo>
                    <a:pt x="692277" y="76962"/>
                  </a:lnTo>
                  <a:lnTo>
                    <a:pt x="692277" y="49530"/>
                  </a:lnTo>
                  <a:lnTo>
                    <a:pt x="637540" y="62738"/>
                  </a:lnTo>
                  <a:lnTo>
                    <a:pt x="597027" y="171323"/>
                  </a:lnTo>
                  <a:lnTo>
                    <a:pt x="594804" y="192405"/>
                  </a:lnTo>
                  <a:lnTo>
                    <a:pt x="594741" y="193040"/>
                  </a:lnTo>
                  <a:lnTo>
                    <a:pt x="600964" y="208407"/>
                  </a:lnTo>
                  <a:lnTo>
                    <a:pt x="616839" y="217678"/>
                  </a:lnTo>
                  <a:lnTo>
                    <a:pt x="643128" y="220726"/>
                  </a:lnTo>
                  <a:lnTo>
                    <a:pt x="671195" y="216281"/>
                  </a:lnTo>
                  <a:lnTo>
                    <a:pt x="694829" y="192405"/>
                  </a:lnTo>
                  <a:lnTo>
                    <a:pt x="709676" y="177419"/>
                  </a:lnTo>
                  <a:lnTo>
                    <a:pt x="713867" y="161163"/>
                  </a:lnTo>
                  <a:lnTo>
                    <a:pt x="671322" y="161163"/>
                  </a:lnTo>
                  <a:lnTo>
                    <a:pt x="667131" y="178054"/>
                  </a:lnTo>
                  <a:lnTo>
                    <a:pt x="664718" y="185801"/>
                  </a:lnTo>
                  <a:lnTo>
                    <a:pt x="657479" y="192405"/>
                  </a:lnTo>
                  <a:lnTo>
                    <a:pt x="638302" y="192405"/>
                  </a:lnTo>
                  <a:lnTo>
                    <a:pt x="636524" y="185801"/>
                  </a:lnTo>
                  <a:lnTo>
                    <a:pt x="638302" y="177419"/>
                  </a:lnTo>
                  <a:lnTo>
                    <a:pt x="647319" y="141859"/>
                  </a:lnTo>
                  <a:lnTo>
                    <a:pt x="719963" y="141859"/>
                  </a:lnTo>
                  <a:lnTo>
                    <a:pt x="726821" y="114300"/>
                  </a:lnTo>
                  <a:lnTo>
                    <a:pt x="732409" y="91440"/>
                  </a:lnTo>
                  <a:lnTo>
                    <a:pt x="733056" y="82423"/>
                  </a:lnTo>
                  <a:lnTo>
                    <a:pt x="733171" y="81026"/>
                  </a:lnTo>
                  <a:close/>
                </a:path>
                <a:path w="864870" h="220979">
                  <a:moveTo>
                    <a:pt x="864870" y="77978"/>
                  </a:moveTo>
                  <a:lnTo>
                    <a:pt x="864743" y="63881"/>
                  </a:lnTo>
                  <a:lnTo>
                    <a:pt x="857758" y="52705"/>
                  </a:lnTo>
                  <a:lnTo>
                    <a:pt x="839724" y="48133"/>
                  </a:lnTo>
                  <a:lnTo>
                    <a:pt x="825754" y="50038"/>
                  </a:lnTo>
                  <a:lnTo>
                    <a:pt x="814451" y="54610"/>
                  </a:lnTo>
                  <a:lnTo>
                    <a:pt x="806069" y="60071"/>
                  </a:lnTo>
                  <a:lnTo>
                    <a:pt x="800735" y="64389"/>
                  </a:lnTo>
                  <a:lnTo>
                    <a:pt x="803783" y="51054"/>
                  </a:lnTo>
                  <a:lnTo>
                    <a:pt x="758825" y="51054"/>
                  </a:lnTo>
                  <a:lnTo>
                    <a:pt x="718058" y="217678"/>
                  </a:lnTo>
                  <a:lnTo>
                    <a:pt x="762381" y="217678"/>
                  </a:lnTo>
                  <a:lnTo>
                    <a:pt x="795401" y="84836"/>
                  </a:lnTo>
                  <a:lnTo>
                    <a:pt x="805053" y="79375"/>
                  </a:lnTo>
                  <a:lnTo>
                    <a:pt x="819912" y="79375"/>
                  </a:lnTo>
                  <a:lnTo>
                    <a:pt x="818134" y="85979"/>
                  </a:lnTo>
                  <a:lnTo>
                    <a:pt x="815213" y="99822"/>
                  </a:lnTo>
                  <a:lnTo>
                    <a:pt x="785876" y="217678"/>
                  </a:lnTo>
                  <a:lnTo>
                    <a:pt x="830707" y="217678"/>
                  </a:lnTo>
                  <a:lnTo>
                    <a:pt x="861949" y="91440"/>
                  </a:lnTo>
                  <a:lnTo>
                    <a:pt x="864870" y="77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174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535353"/>
                </a:solidFill>
              </a:rPr>
              <a:t>How</a:t>
            </a:r>
            <a:r>
              <a:rPr dirty="0" sz="2650" spc="-35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We</a:t>
            </a:r>
            <a:r>
              <a:rPr dirty="0" sz="2650" spc="-70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View</a:t>
            </a:r>
            <a:r>
              <a:rPr dirty="0" sz="2650" spc="-60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Sustainability</a:t>
            </a:r>
            <a:r>
              <a:rPr dirty="0" sz="2650" spc="-35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Pillars</a:t>
            </a:r>
            <a:r>
              <a:rPr dirty="0" sz="2650" spc="-25">
                <a:solidFill>
                  <a:srgbClr val="535353"/>
                </a:solidFill>
              </a:rPr>
              <a:t> </a:t>
            </a:r>
            <a:r>
              <a:rPr dirty="0" sz="2650">
                <a:solidFill>
                  <a:srgbClr val="535353"/>
                </a:solidFill>
              </a:rPr>
              <a:t>and</a:t>
            </a:r>
            <a:r>
              <a:rPr dirty="0" sz="2650" spc="-180">
                <a:solidFill>
                  <a:srgbClr val="535353"/>
                </a:solidFill>
              </a:rPr>
              <a:t> </a:t>
            </a:r>
            <a:r>
              <a:rPr dirty="0" sz="2650" spc="-10">
                <a:solidFill>
                  <a:srgbClr val="535353"/>
                </a:solidFill>
              </a:rPr>
              <a:t>Risks</a:t>
            </a:r>
            <a:endParaRPr sz="2650"/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56376" y="859155"/>
          <a:ext cx="12141835" cy="441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340"/>
                <a:gridCol w="2682240"/>
                <a:gridCol w="2682239"/>
                <a:gridCol w="2682240"/>
                <a:gridCol w="2682240"/>
              </a:tblGrid>
              <a:tr h="77216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Pillars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21018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210185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cap="small" sz="2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cap="small" sz="210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210185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C5E8"/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Governance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210185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6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Sustainable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cap="small" sz="2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8A2B"/>
                    </a:solidFill>
                  </a:tcPr>
                </a:tc>
              </a:tr>
              <a:tr h="278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 marR="467995">
                        <a:lnSpc>
                          <a:spcPct val="124400"/>
                        </a:lnSpc>
                        <a:spcBef>
                          <a:spcPts val="5"/>
                        </a:spcBef>
                      </a:pPr>
                      <a:r>
                        <a:rPr dirty="0" cap="small" sz="2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</a:t>
                      </a:r>
                      <a:r>
                        <a:rPr dirty="0" cap="small" sz="2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areas </a:t>
                      </a:r>
                      <a:r>
                        <a:rPr dirty="0" cap="small" sz="2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cap="small" sz="2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focus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Climate</a:t>
                      </a:r>
                      <a:r>
                        <a:rPr dirty="0" sz="1500" spc="-9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500" spc="-1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1620" marR="1193165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352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Environmental 	Compliance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Natural</a:t>
                      </a:r>
                      <a:r>
                        <a:rPr dirty="0" sz="1500" spc="-9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Resource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5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marR="880744" indent="-170815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Diversity, Equity</a:t>
                      </a:r>
                      <a:r>
                        <a:rPr dirty="0" sz="1500" spc="-5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500" spc="-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marR="1005840" indent="-17081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500" spc="-3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Costs</a:t>
                      </a:r>
                      <a:r>
                        <a:rPr dirty="0" sz="1500" spc="-1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Customers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500" spc="-7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6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Safety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Human</a:t>
                      </a:r>
                      <a:r>
                        <a:rPr dirty="0" sz="1500" spc="-7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indent="-17081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225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Sustainable</a:t>
                      </a:r>
                      <a:r>
                        <a:rPr dirty="0" sz="15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5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Chain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F3F8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429259" indent="-170815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Board</a:t>
                      </a:r>
                      <a:r>
                        <a:rPr dirty="0" sz="15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500" spc="-10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r>
                        <a:rPr dirty="0" sz="15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Oversight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890" indent="-17081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Incentive</a:t>
                      </a:r>
                      <a:r>
                        <a:rPr dirty="0" sz="1500" spc="-9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Compensation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marR="775970" indent="-17081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500" spc="-5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Privacy/Cyber 	Security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890" indent="-17081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Enterprise</a:t>
                      </a:r>
                      <a:r>
                        <a:rPr dirty="0" sz="1500" spc="-9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890" indent="-17081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Ethics</a:t>
                      </a:r>
                      <a:r>
                        <a:rPr dirty="0" sz="1500" spc="-7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Compliance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255" marR="1231900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Management 	Accountability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2890" indent="-17081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2890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500" spc="-4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114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Legislative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500" spc="-6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160" marR="1045210" indent="-172720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•"/>
                        <a:tabLst>
                          <a:tab pos="26606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Disciplined</a:t>
                      </a:r>
                      <a:r>
                        <a:rPr dirty="0" sz="1500" spc="-3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dirty="0" sz="1500" spc="-2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160" marR="33591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606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Constructive</a:t>
                      </a:r>
                      <a:r>
                        <a:rPr dirty="0" sz="1500" spc="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500" spc="-6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2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dirty="0" sz="1500" spc="-7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Policies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dirty="0" sz="150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dirty="0" sz="1500" spc="-8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Efficient</a:t>
                      </a:r>
                      <a:r>
                        <a:rPr dirty="0" sz="1500" spc="-45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Electrification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dirty="0" sz="1500" spc="-10">
                          <a:solidFill>
                            <a:srgbClr val="52565A"/>
                          </a:solidFill>
                          <a:latin typeface="Arial"/>
                          <a:cs typeface="Arial"/>
                        </a:rPr>
                        <a:t>Innovation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ECD"/>
                    </a:solidFill>
                  </a:tcPr>
                </a:tc>
              </a:tr>
              <a:tr h="856615">
                <a:tc gridSpan="5">
                  <a:txBody>
                    <a:bodyPr/>
                    <a:lstStyle/>
                    <a:p>
                      <a:pPr marL="91440" marR="1256030">
                        <a:lnSpc>
                          <a:spcPct val="100000"/>
                        </a:lnSpc>
                        <a:spcBef>
                          <a:spcPts val="1005"/>
                        </a:spcBef>
                        <a:tabLst>
                          <a:tab pos="3429000" algn="l"/>
                          <a:tab pos="4851400" algn="l"/>
                          <a:tab pos="5116195" algn="l"/>
                          <a:tab pos="7315834" algn="l"/>
                        </a:tabLst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ISKS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INANCIAL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3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EGISLATIVE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23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EGULATORY</a:t>
                      </a:r>
                      <a:r>
                        <a:rPr dirty="0" sz="1800" spc="3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23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ECURITY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23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EPUTATIONAL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AD3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247599" y="5450840"/>
            <a:ext cx="116541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8630" algn="l"/>
              </a:tabLst>
            </a:pPr>
            <a:r>
              <a:rPr dirty="0" sz="1800" spc="-30">
                <a:solidFill>
                  <a:srgbClr val="535353"/>
                </a:solidFill>
                <a:latin typeface="Arial"/>
                <a:cs typeface="Arial"/>
              </a:rPr>
              <a:t>Ameren’s</a:t>
            </a:r>
            <a:r>
              <a:rPr dirty="0" sz="1800" spc="-9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Enterprise</a:t>
            </a:r>
            <a:r>
              <a:rPr dirty="0" sz="1800" spc="-3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Risk</a:t>
            </a:r>
            <a:r>
              <a:rPr dirty="0" sz="1800" spc="-7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Management</a:t>
            </a:r>
            <a:r>
              <a:rPr dirty="0" sz="1800" spc="-1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program</a:t>
            </a:r>
            <a:r>
              <a:rPr dirty="0" sz="18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dirty="0" sz="1800" spc="-6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a</a:t>
            </a:r>
            <a:r>
              <a:rPr dirty="0" sz="1800" spc="-6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35353"/>
                </a:solidFill>
                <a:latin typeface="Arial"/>
                <a:cs typeface="Arial"/>
              </a:rPr>
              <a:t>comprehensive</a:t>
            </a:r>
            <a:r>
              <a:rPr dirty="0" sz="1800" spc="-6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framework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	that</a:t>
            </a:r>
            <a:r>
              <a:rPr dirty="0" sz="1800" spc="-6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designed</a:t>
            </a:r>
            <a:r>
              <a:rPr dirty="0" sz="1800" spc="-2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to</a:t>
            </a:r>
            <a:r>
              <a:rPr dirty="0" sz="1800" spc="-6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535353"/>
                </a:solidFill>
                <a:latin typeface="Arial"/>
                <a:cs typeface="Arial"/>
              </a:rPr>
              <a:t>identify,</a:t>
            </a:r>
            <a:r>
              <a:rPr dirty="0" sz="1800" spc="-8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evaluate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467225" algn="l"/>
              </a:tabLst>
            </a:pP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and</a:t>
            </a:r>
            <a:r>
              <a:rPr dirty="0" sz="18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manage</a:t>
            </a:r>
            <a:r>
              <a:rPr dirty="0" sz="1800" spc="-3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risk</a:t>
            </a:r>
            <a:r>
              <a:rPr dirty="0" sz="1800" spc="-6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across</a:t>
            </a:r>
            <a:r>
              <a:rPr dirty="0" sz="1800" spc="-4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the</a:t>
            </a:r>
            <a:r>
              <a:rPr dirty="0" sz="1800" spc="-8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environmental,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	social,</a:t>
            </a:r>
            <a:r>
              <a:rPr dirty="0" sz="1800" spc="-5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governance</a:t>
            </a:r>
            <a:r>
              <a:rPr dirty="0" sz="1800" spc="-7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sustainable</a:t>
            </a:r>
            <a:r>
              <a:rPr dirty="0" sz="1800" spc="-35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35353"/>
                </a:solidFill>
                <a:latin typeface="Arial"/>
                <a:cs typeface="Arial"/>
              </a:rPr>
              <a:t>growth</a:t>
            </a:r>
            <a:r>
              <a:rPr dirty="0" sz="1800" spc="110">
                <a:solidFill>
                  <a:srgbClr val="53535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35353"/>
                </a:solidFill>
                <a:latin typeface="Arial"/>
                <a:cs typeface="Arial"/>
              </a:rPr>
              <a:t>pillars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684" rIns="0" bIns="0" rtlCol="0" vert="horz">
            <a:spAutoFit/>
          </a:bodyPr>
          <a:lstStyle/>
          <a:p>
            <a:pPr marL="198755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0099FF"/>
                </a:solidFill>
              </a:rPr>
              <a:t>Ameren’s</a:t>
            </a:r>
            <a:r>
              <a:rPr dirty="0" sz="2650" spc="-15">
                <a:solidFill>
                  <a:srgbClr val="0099FF"/>
                </a:solidFill>
              </a:rPr>
              <a:t> </a:t>
            </a:r>
            <a:r>
              <a:rPr dirty="0" sz="2650">
                <a:solidFill>
                  <a:srgbClr val="0099FF"/>
                </a:solidFill>
              </a:rPr>
              <a:t>Clean</a:t>
            </a:r>
            <a:r>
              <a:rPr dirty="0" sz="2650" spc="-35">
                <a:solidFill>
                  <a:srgbClr val="0099FF"/>
                </a:solidFill>
              </a:rPr>
              <a:t> </a:t>
            </a:r>
            <a:r>
              <a:rPr dirty="0" sz="2650">
                <a:solidFill>
                  <a:srgbClr val="0099FF"/>
                </a:solidFill>
              </a:rPr>
              <a:t>Energy</a:t>
            </a:r>
            <a:r>
              <a:rPr dirty="0" sz="2650" spc="-25">
                <a:solidFill>
                  <a:srgbClr val="0099FF"/>
                </a:solidFill>
              </a:rPr>
              <a:t> </a:t>
            </a:r>
            <a:r>
              <a:rPr dirty="0" sz="2650" spc="-10">
                <a:solidFill>
                  <a:srgbClr val="0099FF"/>
                </a:solidFill>
              </a:rPr>
              <a:t>Transition</a:t>
            </a:r>
            <a:endParaRPr sz="2650"/>
          </a:p>
        </p:txBody>
      </p:sp>
      <p:sp>
        <p:nvSpPr>
          <p:cNvPr id="3" name="object 3" descr=""/>
          <p:cNvSpPr txBox="1"/>
          <p:nvPr/>
        </p:nvSpPr>
        <p:spPr>
          <a:xfrm>
            <a:off x="489610" y="914781"/>
            <a:ext cx="5219700" cy="2016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Pathway</a:t>
            </a:r>
            <a:r>
              <a:rPr dirty="0" sz="14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deliver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safe,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reliable,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4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affordable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energy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Infrastructure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 and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technology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Investments,</a:t>
            </a:r>
            <a:r>
              <a:rPr dirty="0" sz="14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14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related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activities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Transition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from</a:t>
            </a:r>
            <a:r>
              <a:rPr dirty="0" sz="14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fossil</a:t>
            </a:r>
            <a:r>
              <a:rPr dirty="0"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fuels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sustainable,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low-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carbon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energy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sources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Just</a:t>
            </a:r>
            <a:r>
              <a:rPr dirty="0" sz="14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4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Equitable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transition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Pathway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4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achieve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our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companywide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400" spc="-7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Net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Zero</a:t>
            </a:r>
            <a:r>
              <a:rPr dirty="0" sz="14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2045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Decarbonization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enabling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4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shared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integrated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grid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52" y="3239900"/>
            <a:ext cx="5495544" cy="29597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212" y="3479291"/>
            <a:ext cx="5007864" cy="260299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740" y="621791"/>
            <a:ext cx="4433316" cy="2398776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" y="3563111"/>
            <a:ext cx="12191877" cy="3086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588" y="596900"/>
            <a:ext cx="2902585" cy="4318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solidFill>
                  <a:srgbClr val="0099FF"/>
                </a:solidFill>
              </a:rPr>
              <a:t>What</a:t>
            </a:r>
            <a:r>
              <a:rPr dirty="0" sz="2650" spc="-20">
                <a:solidFill>
                  <a:srgbClr val="0099FF"/>
                </a:solidFill>
              </a:rPr>
              <a:t> </a:t>
            </a:r>
            <a:r>
              <a:rPr dirty="0" sz="2650">
                <a:solidFill>
                  <a:srgbClr val="0099FF"/>
                </a:solidFill>
              </a:rPr>
              <a:t>Is</a:t>
            </a:r>
            <a:r>
              <a:rPr dirty="0" sz="2650" spc="-5">
                <a:solidFill>
                  <a:srgbClr val="0099FF"/>
                </a:solidFill>
              </a:rPr>
              <a:t> </a:t>
            </a:r>
            <a:r>
              <a:rPr dirty="0" sz="2650">
                <a:solidFill>
                  <a:srgbClr val="0099FF"/>
                </a:solidFill>
              </a:rPr>
              <a:t>Net</a:t>
            </a:r>
            <a:r>
              <a:rPr dirty="0" sz="2650" spc="10">
                <a:solidFill>
                  <a:srgbClr val="0099FF"/>
                </a:solidFill>
              </a:rPr>
              <a:t> </a:t>
            </a:r>
            <a:r>
              <a:rPr dirty="0" sz="2650" spc="-10">
                <a:solidFill>
                  <a:srgbClr val="0099FF"/>
                </a:solidFill>
              </a:rPr>
              <a:t>Zero?</a:t>
            </a:r>
            <a:endParaRPr sz="26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6735" y="301752"/>
            <a:ext cx="4162044" cy="28056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99389" y="1113282"/>
            <a:ext cx="4318000" cy="1945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270">
              <a:lnSpc>
                <a:spcPct val="999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Net</a:t>
            </a:r>
            <a:r>
              <a:rPr dirty="0" sz="1400" spc="18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Zero</a:t>
            </a:r>
            <a:r>
              <a:rPr dirty="0" sz="1400" spc="17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refers</a:t>
            </a:r>
            <a:r>
              <a:rPr dirty="0" sz="1400" spc="18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1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balance</a:t>
            </a:r>
            <a:r>
              <a:rPr dirty="0" sz="1400" spc="110" b="1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between</a:t>
            </a:r>
            <a:r>
              <a:rPr dirty="0" sz="1400" spc="1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amount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 spc="-10">
                <a:latin typeface="Calibri"/>
                <a:cs typeface="Calibri"/>
              </a:rPr>
              <a:t>greenhouse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gas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(GHG)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that's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produced</a:t>
            </a:r>
            <a:r>
              <a:rPr dirty="0" sz="1400" spc="-70" b="1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amount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that's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removed</a:t>
            </a:r>
            <a:r>
              <a:rPr dirty="0" sz="1400" spc="85" b="1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atmosphere.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</a:t>
            </a:r>
            <a:r>
              <a:rPr dirty="0" sz="1400" spc="1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1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>
                <a:latin typeface="Calibri"/>
                <a:cs typeface="Calibri"/>
              </a:rPr>
              <a:t>achieved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through 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combination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 reduction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emission</a:t>
            </a:r>
            <a:r>
              <a:rPr dirty="0" sz="1400" spc="4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removal.</a:t>
            </a:r>
            <a:r>
              <a:rPr dirty="0" sz="1400" spc="484">
                <a:latin typeface="Calibri"/>
                <a:cs typeface="Calibri"/>
              </a:rPr>
              <a:t>  </a:t>
            </a:r>
            <a:r>
              <a:rPr dirty="0" sz="1400" spc="-20">
                <a:latin typeface="Calibri"/>
                <a:cs typeface="Calibri"/>
              </a:rPr>
              <a:t>Net-</a:t>
            </a:r>
            <a:r>
              <a:rPr dirty="0" sz="1400">
                <a:latin typeface="Calibri"/>
                <a:cs typeface="Calibri"/>
              </a:rPr>
              <a:t>zero</a:t>
            </a:r>
            <a:r>
              <a:rPr dirty="0" sz="1400" spc="4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places</a:t>
            </a:r>
            <a:r>
              <a:rPr dirty="0" sz="1400" spc="4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focus</a:t>
            </a:r>
            <a:r>
              <a:rPr dirty="0" sz="1400" spc="484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48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reducing </a:t>
            </a:r>
            <a:r>
              <a:rPr dirty="0" sz="1400">
                <a:latin typeface="Calibri"/>
                <a:cs typeface="Calibri"/>
              </a:rPr>
              <a:t>carbon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emissions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much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possible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first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99FF"/>
                </a:solidFill>
                <a:latin typeface="Arial"/>
                <a:cs typeface="Arial"/>
              </a:rPr>
              <a:t>offsetting </a:t>
            </a:r>
            <a:r>
              <a:rPr dirty="0" sz="1400">
                <a:latin typeface="Calibri"/>
                <a:cs typeface="Calibri"/>
              </a:rPr>
              <a:t>(e.g.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carbon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capture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sequestration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afforestation)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a </a:t>
            </a:r>
            <a:r>
              <a:rPr dirty="0" sz="1400">
                <a:latin typeface="Calibri"/>
                <a:cs typeface="Calibri"/>
              </a:rPr>
              <a:t>last</a:t>
            </a:r>
            <a:r>
              <a:rPr dirty="0" sz="1400" spc="2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resort.</a:t>
            </a:r>
            <a:r>
              <a:rPr dirty="0" sz="1400" spc="245">
                <a:latin typeface="Calibri"/>
                <a:cs typeface="Calibri"/>
              </a:rPr>
              <a:t>  </a:t>
            </a:r>
            <a:r>
              <a:rPr dirty="0" sz="1400" b="1">
                <a:latin typeface="Calibri"/>
                <a:cs typeface="Calibri"/>
              </a:rPr>
              <a:t>Ameren’s</a:t>
            </a:r>
            <a:r>
              <a:rPr dirty="0" sz="1400" spc="2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Net</a:t>
            </a:r>
            <a:r>
              <a:rPr dirty="0" sz="1400" spc="2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Zero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by</a:t>
            </a:r>
            <a:r>
              <a:rPr dirty="0" sz="1400" spc="2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2045</a:t>
            </a:r>
            <a:r>
              <a:rPr dirty="0" sz="1400" spc="229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target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includes </a:t>
            </a:r>
            <a:r>
              <a:rPr dirty="0" sz="1400" spc="-10" b="1">
                <a:latin typeface="Calibri"/>
                <a:cs typeface="Calibri"/>
              </a:rPr>
              <a:t>Scope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Scope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greenhouse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emissions.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6919" y="196595"/>
            <a:ext cx="2310383" cy="321259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95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6"/>
            <a:ext cx="12184379" cy="22097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0788395" y="408431"/>
            <a:ext cx="142875" cy="32384"/>
          </a:xfrm>
          <a:custGeom>
            <a:avLst/>
            <a:gdLst/>
            <a:ahLst/>
            <a:cxnLst/>
            <a:rect l="l" t="t" r="r" b="b"/>
            <a:pathLst>
              <a:path w="142875" h="32384">
                <a:moveTo>
                  <a:pt x="0" y="0"/>
                </a:moveTo>
                <a:lnTo>
                  <a:pt x="0" y="20319"/>
                </a:lnTo>
                <a:lnTo>
                  <a:pt x="634" y="31876"/>
                </a:lnTo>
                <a:lnTo>
                  <a:pt x="142494" y="31876"/>
                </a:lnTo>
                <a:lnTo>
                  <a:pt x="141985" y="30733"/>
                </a:lnTo>
                <a:lnTo>
                  <a:pt x="141985" y="29082"/>
                </a:lnTo>
                <a:lnTo>
                  <a:pt x="0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27664" y="379475"/>
            <a:ext cx="125095" cy="47625"/>
          </a:xfrm>
          <a:custGeom>
            <a:avLst/>
            <a:gdLst/>
            <a:ahLst/>
            <a:cxnLst/>
            <a:rect l="l" t="t" r="r" b="b"/>
            <a:pathLst>
              <a:path w="125095" h="47625">
                <a:moveTo>
                  <a:pt x="120650" y="0"/>
                </a:moveTo>
                <a:lnTo>
                  <a:pt x="0" y="44703"/>
                </a:lnTo>
                <a:lnTo>
                  <a:pt x="634" y="45974"/>
                </a:lnTo>
                <a:lnTo>
                  <a:pt x="634" y="46609"/>
                </a:lnTo>
                <a:lnTo>
                  <a:pt x="1142" y="47116"/>
                </a:lnTo>
                <a:lnTo>
                  <a:pt x="124840" y="28701"/>
                </a:lnTo>
                <a:lnTo>
                  <a:pt x="124332" y="17907"/>
                </a:lnTo>
                <a:lnTo>
                  <a:pt x="122554" y="8382"/>
                </a:lnTo>
                <a:lnTo>
                  <a:pt x="120650" y="0"/>
                </a:lnTo>
                <a:close/>
              </a:path>
            </a:pathLst>
          </a:custGeom>
          <a:solidFill>
            <a:srgbClr val="EB27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89919" y="348995"/>
            <a:ext cx="144780" cy="74930"/>
          </a:xfrm>
          <a:custGeom>
            <a:avLst/>
            <a:gdLst/>
            <a:ahLst/>
            <a:cxnLst/>
            <a:rect l="l" t="t" r="r" b="b"/>
            <a:pathLst>
              <a:path w="144779" h="74929">
                <a:moveTo>
                  <a:pt x="12064" y="0"/>
                </a:moveTo>
                <a:lnTo>
                  <a:pt x="8508" y="9143"/>
                </a:lnTo>
                <a:lnTo>
                  <a:pt x="5079" y="19684"/>
                </a:lnTo>
                <a:lnTo>
                  <a:pt x="2158" y="30352"/>
                </a:lnTo>
                <a:lnTo>
                  <a:pt x="0" y="40258"/>
                </a:lnTo>
                <a:lnTo>
                  <a:pt x="143382" y="74421"/>
                </a:lnTo>
                <a:lnTo>
                  <a:pt x="144018" y="73787"/>
                </a:lnTo>
                <a:lnTo>
                  <a:pt x="144018" y="72643"/>
                </a:lnTo>
                <a:lnTo>
                  <a:pt x="144652" y="72008"/>
                </a:lnTo>
                <a:lnTo>
                  <a:pt x="120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012423" y="286511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80264" y="0"/>
                </a:moveTo>
                <a:lnTo>
                  <a:pt x="0" y="114935"/>
                </a:lnTo>
                <a:lnTo>
                  <a:pt x="1777" y="116078"/>
                </a:lnTo>
                <a:lnTo>
                  <a:pt x="1777" y="116713"/>
                </a:lnTo>
                <a:lnTo>
                  <a:pt x="106045" y="28829"/>
                </a:lnTo>
                <a:lnTo>
                  <a:pt x="100710" y="21463"/>
                </a:lnTo>
                <a:lnTo>
                  <a:pt x="94233" y="13970"/>
                </a:lnTo>
                <a:lnTo>
                  <a:pt x="87249" y="6731"/>
                </a:lnTo>
                <a:lnTo>
                  <a:pt x="80264" y="0"/>
                </a:lnTo>
                <a:close/>
              </a:path>
            </a:pathLst>
          </a:custGeom>
          <a:solidFill>
            <a:srgbClr val="4093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0791443" y="242315"/>
            <a:ext cx="1110615" cy="426720"/>
            <a:chOff x="10791443" y="242315"/>
            <a:chExt cx="1110615" cy="426720"/>
          </a:xfrm>
        </p:grpSpPr>
        <p:sp>
          <p:nvSpPr>
            <p:cNvPr id="8" name="object 8" descr=""/>
            <p:cNvSpPr/>
            <p:nvPr/>
          </p:nvSpPr>
          <p:spPr>
            <a:xfrm>
              <a:off x="10791444" y="242328"/>
              <a:ext cx="280670" cy="356870"/>
            </a:xfrm>
            <a:custGeom>
              <a:avLst/>
              <a:gdLst/>
              <a:ahLst/>
              <a:cxnLst/>
              <a:rect l="l" t="t" r="r" b="b"/>
              <a:pathLst>
                <a:path w="280670" h="356870">
                  <a:moveTo>
                    <a:pt x="153035" y="162420"/>
                  </a:moveTo>
                  <a:lnTo>
                    <a:pt x="60960" y="41402"/>
                  </a:lnTo>
                  <a:lnTo>
                    <a:pt x="51562" y="49517"/>
                  </a:lnTo>
                  <a:lnTo>
                    <a:pt x="40894" y="60693"/>
                  </a:lnTo>
                  <a:lnTo>
                    <a:pt x="30988" y="72758"/>
                  </a:lnTo>
                  <a:lnTo>
                    <a:pt x="23876" y="83299"/>
                  </a:lnTo>
                  <a:lnTo>
                    <a:pt x="151257" y="164198"/>
                  </a:lnTo>
                  <a:lnTo>
                    <a:pt x="151892" y="163055"/>
                  </a:lnTo>
                  <a:lnTo>
                    <a:pt x="152400" y="163055"/>
                  </a:lnTo>
                  <a:lnTo>
                    <a:pt x="153035" y="162420"/>
                  </a:lnTo>
                  <a:close/>
                </a:path>
                <a:path w="280670" h="356870">
                  <a:moveTo>
                    <a:pt x="169164" y="206108"/>
                  </a:moveTo>
                  <a:lnTo>
                    <a:pt x="128143" y="206362"/>
                  </a:lnTo>
                  <a:lnTo>
                    <a:pt x="83185" y="207251"/>
                  </a:lnTo>
                  <a:lnTo>
                    <a:pt x="38989" y="209156"/>
                  </a:lnTo>
                  <a:lnTo>
                    <a:pt x="0" y="212712"/>
                  </a:lnTo>
                  <a:lnTo>
                    <a:pt x="2413" y="221729"/>
                  </a:lnTo>
                  <a:lnTo>
                    <a:pt x="7239" y="237350"/>
                  </a:lnTo>
                  <a:lnTo>
                    <a:pt x="9525" y="243319"/>
                  </a:lnTo>
                  <a:lnTo>
                    <a:pt x="60960" y="225666"/>
                  </a:lnTo>
                  <a:lnTo>
                    <a:pt x="112903" y="214109"/>
                  </a:lnTo>
                  <a:lnTo>
                    <a:pt x="153035" y="208013"/>
                  </a:lnTo>
                  <a:lnTo>
                    <a:pt x="169164" y="206108"/>
                  </a:lnTo>
                  <a:close/>
                </a:path>
                <a:path w="280670" h="356870">
                  <a:moveTo>
                    <a:pt x="173990" y="149212"/>
                  </a:moveTo>
                  <a:lnTo>
                    <a:pt x="154813" y="0"/>
                  </a:lnTo>
                  <a:lnTo>
                    <a:pt x="138684" y="3048"/>
                  </a:lnTo>
                  <a:lnTo>
                    <a:pt x="121920" y="7607"/>
                  </a:lnTo>
                  <a:lnTo>
                    <a:pt x="105283" y="13830"/>
                  </a:lnTo>
                  <a:lnTo>
                    <a:pt x="89027" y="21577"/>
                  </a:lnTo>
                  <a:lnTo>
                    <a:pt x="170942" y="150355"/>
                  </a:lnTo>
                  <a:lnTo>
                    <a:pt x="173355" y="149212"/>
                  </a:lnTo>
                  <a:lnTo>
                    <a:pt x="173990" y="149212"/>
                  </a:lnTo>
                  <a:close/>
                </a:path>
                <a:path w="280670" h="356870">
                  <a:moveTo>
                    <a:pt x="234950" y="206108"/>
                  </a:moveTo>
                  <a:lnTo>
                    <a:pt x="155575" y="212331"/>
                  </a:lnTo>
                  <a:lnTo>
                    <a:pt x="91186" y="226936"/>
                  </a:lnTo>
                  <a:lnTo>
                    <a:pt x="44069" y="244335"/>
                  </a:lnTo>
                  <a:lnTo>
                    <a:pt x="16129" y="258940"/>
                  </a:lnTo>
                  <a:lnTo>
                    <a:pt x="19685" y="267322"/>
                  </a:lnTo>
                  <a:lnTo>
                    <a:pt x="28067" y="279260"/>
                  </a:lnTo>
                  <a:lnTo>
                    <a:pt x="37719" y="292468"/>
                  </a:lnTo>
                  <a:lnTo>
                    <a:pt x="43053" y="297294"/>
                  </a:lnTo>
                  <a:lnTo>
                    <a:pt x="111887" y="252209"/>
                  </a:lnTo>
                  <a:lnTo>
                    <a:pt x="173482" y="224269"/>
                  </a:lnTo>
                  <a:lnTo>
                    <a:pt x="217932" y="210172"/>
                  </a:lnTo>
                  <a:lnTo>
                    <a:pt x="234950" y="206108"/>
                  </a:lnTo>
                  <a:close/>
                </a:path>
                <a:path w="280670" h="356870">
                  <a:moveTo>
                    <a:pt x="252857" y="13703"/>
                  </a:moveTo>
                  <a:lnTo>
                    <a:pt x="241808" y="9398"/>
                  </a:lnTo>
                  <a:lnTo>
                    <a:pt x="228346" y="5321"/>
                  </a:lnTo>
                  <a:lnTo>
                    <a:pt x="214249" y="2019"/>
                  </a:lnTo>
                  <a:lnTo>
                    <a:pt x="200787" y="0"/>
                  </a:lnTo>
                  <a:lnTo>
                    <a:pt x="197866" y="148069"/>
                  </a:lnTo>
                  <a:lnTo>
                    <a:pt x="200279" y="148069"/>
                  </a:lnTo>
                  <a:lnTo>
                    <a:pt x="252857" y="13703"/>
                  </a:lnTo>
                  <a:close/>
                </a:path>
                <a:path w="280670" h="356870">
                  <a:moveTo>
                    <a:pt x="266573" y="206108"/>
                  </a:moveTo>
                  <a:lnTo>
                    <a:pt x="202565" y="220332"/>
                  </a:lnTo>
                  <a:lnTo>
                    <a:pt x="143002" y="249542"/>
                  </a:lnTo>
                  <a:lnTo>
                    <a:pt x="94234" y="284467"/>
                  </a:lnTo>
                  <a:lnTo>
                    <a:pt x="62738" y="315836"/>
                  </a:lnTo>
                  <a:lnTo>
                    <a:pt x="74168" y="325996"/>
                  </a:lnTo>
                  <a:lnTo>
                    <a:pt x="100965" y="340982"/>
                  </a:lnTo>
                  <a:lnTo>
                    <a:pt x="112395" y="344538"/>
                  </a:lnTo>
                  <a:lnTo>
                    <a:pt x="164465" y="277736"/>
                  </a:lnTo>
                  <a:lnTo>
                    <a:pt x="214376" y="235191"/>
                  </a:lnTo>
                  <a:lnTo>
                    <a:pt x="251841" y="212712"/>
                  </a:lnTo>
                  <a:lnTo>
                    <a:pt x="266573" y="206108"/>
                  </a:lnTo>
                  <a:close/>
                </a:path>
                <a:path w="280670" h="356870">
                  <a:moveTo>
                    <a:pt x="280289" y="206108"/>
                  </a:moveTo>
                  <a:lnTo>
                    <a:pt x="228600" y="235826"/>
                  </a:lnTo>
                  <a:lnTo>
                    <a:pt x="185420" y="280911"/>
                  </a:lnTo>
                  <a:lnTo>
                    <a:pt x="154813" y="325361"/>
                  </a:lnTo>
                  <a:lnTo>
                    <a:pt x="141097" y="352920"/>
                  </a:lnTo>
                  <a:lnTo>
                    <a:pt x="143383" y="353555"/>
                  </a:lnTo>
                  <a:lnTo>
                    <a:pt x="150241" y="354825"/>
                  </a:lnTo>
                  <a:lnTo>
                    <a:pt x="162052" y="355968"/>
                  </a:lnTo>
                  <a:lnTo>
                    <a:pt x="178689" y="356603"/>
                  </a:lnTo>
                  <a:lnTo>
                    <a:pt x="197231" y="355587"/>
                  </a:lnTo>
                  <a:lnTo>
                    <a:pt x="212471" y="353555"/>
                  </a:lnTo>
                  <a:lnTo>
                    <a:pt x="226568" y="350634"/>
                  </a:lnTo>
                  <a:lnTo>
                    <a:pt x="233934" y="292341"/>
                  </a:lnTo>
                  <a:lnTo>
                    <a:pt x="252603" y="246748"/>
                  </a:lnTo>
                  <a:lnTo>
                    <a:pt x="271653" y="216776"/>
                  </a:lnTo>
                  <a:lnTo>
                    <a:pt x="280289" y="206108"/>
                  </a:lnTo>
                  <a:close/>
                </a:path>
              </a:pathLst>
            </a:custGeom>
            <a:solidFill>
              <a:srgbClr val="409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36808" y="448055"/>
              <a:ext cx="864869" cy="220979"/>
            </a:xfrm>
            <a:custGeom>
              <a:avLst/>
              <a:gdLst/>
              <a:ahLst/>
              <a:cxnLst/>
              <a:rect l="l" t="t" r="r" b="b"/>
              <a:pathLst>
                <a:path w="864870" h="220979">
                  <a:moveTo>
                    <a:pt x="160020" y="0"/>
                  </a:moveTo>
                  <a:lnTo>
                    <a:pt x="119253" y="0"/>
                  </a:lnTo>
                  <a:lnTo>
                    <a:pt x="119253" y="46355"/>
                  </a:lnTo>
                  <a:lnTo>
                    <a:pt x="110236" y="141859"/>
                  </a:lnTo>
                  <a:lnTo>
                    <a:pt x="78486" y="141859"/>
                  </a:lnTo>
                  <a:lnTo>
                    <a:pt x="119253" y="46355"/>
                  </a:lnTo>
                  <a:lnTo>
                    <a:pt x="119253" y="0"/>
                  </a:lnTo>
                  <a:lnTo>
                    <a:pt x="102489" y="0"/>
                  </a:lnTo>
                  <a:lnTo>
                    <a:pt x="0" y="217678"/>
                  </a:lnTo>
                  <a:lnTo>
                    <a:pt x="47371" y="217678"/>
                  </a:lnTo>
                  <a:lnTo>
                    <a:pt x="65278" y="173228"/>
                  </a:lnTo>
                  <a:lnTo>
                    <a:pt x="107950" y="173228"/>
                  </a:lnTo>
                  <a:lnTo>
                    <a:pt x="103632" y="217678"/>
                  </a:lnTo>
                  <a:lnTo>
                    <a:pt x="149225" y="217678"/>
                  </a:lnTo>
                  <a:lnTo>
                    <a:pt x="151511" y="173228"/>
                  </a:lnTo>
                  <a:lnTo>
                    <a:pt x="153035" y="141859"/>
                  </a:lnTo>
                  <a:lnTo>
                    <a:pt x="160020" y="0"/>
                  </a:lnTo>
                  <a:close/>
                </a:path>
                <a:path w="864870" h="220979">
                  <a:moveTo>
                    <a:pt x="377063" y="72009"/>
                  </a:moveTo>
                  <a:lnTo>
                    <a:pt x="376428" y="61214"/>
                  </a:lnTo>
                  <a:lnTo>
                    <a:pt x="369443" y="51943"/>
                  </a:lnTo>
                  <a:lnTo>
                    <a:pt x="352425" y="48133"/>
                  </a:lnTo>
                  <a:lnTo>
                    <a:pt x="338709" y="50419"/>
                  </a:lnTo>
                  <a:lnTo>
                    <a:pt x="325628" y="55753"/>
                  </a:lnTo>
                  <a:lnTo>
                    <a:pt x="315214" y="61595"/>
                  </a:lnTo>
                  <a:lnTo>
                    <a:pt x="309245" y="65532"/>
                  </a:lnTo>
                  <a:lnTo>
                    <a:pt x="303911" y="48133"/>
                  </a:lnTo>
                  <a:lnTo>
                    <a:pt x="283464" y="48133"/>
                  </a:lnTo>
                  <a:lnTo>
                    <a:pt x="268986" y="50165"/>
                  </a:lnTo>
                  <a:lnTo>
                    <a:pt x="257175" y="54737"/>
                  </a:lnTo>
                  <a:lnTo>
                    <a:pt x="248412" y="59817"/>
                  </a:lnTo>
                  <a:lnTo>
                    <a:pt x="243332" y="63119"/>
                  </a:lnTo>
                  <a:lnTo>
                    <a:pt x="246380" y="51054"/>
                  </a:lnTo>
                  <a:lnTo>
                    <a:pt x="201422" y="51054"/>
                  </a:lnTo>
                  <a:lnTo>
                    <a:pt x="160020" y="217678"/>
                  </a:lnTo>
                  <a:lnTo>
                    <a:pt x="204978" y="217678"/>
                  </a:lnTo>
                  <a:lnTo>
                    <a:pt x="238506" y="83566"/>
                  </a:lnTo>
                  <a:lnTo>
                    <a:pt x="240411" y="81788"/>
                  </a:lnTo>
                  <a:lnTo>
                    <a:pt x="247523" y="78232"/>
                  </a:lnTo>
                  <a:lnTo>
                    <a:pt x="262509" y="78232"/>
                  </a:lnTo>
                  <a:lnTo>
                    <a:pt x="260731" y="84836"/>
                  </a:lnTo>
                  <a:lnTo>
                    <a:pt x="260731" y="86614"/>
                  </a:lnTo>
                  <a:lnTo>
                    <a:pt x="228346" y="217678"/>
                  </a:lnTo>
                  <a:lnTo>
                    <a:pt x="272669" y="217678"/>
                  </a:lnTo>
                  <a:lnTo>
                    <a:pt x="305689" y="84201"/>
                  </a:lnTo>
                  <a:lnTo>
                    <a:pt x="308102" y="82931"/>
                  </a:lnTo>
                  <a:lnTo>
                    <a:pt x="313436" y="78740"/>
                  </a:lnTo>
                  <a:lnTo>
                    <a:pt x="328422" y="78740"/>
                  </a:lnTo>
                  <a:lnTo>
                    <a:pt x="329692" y="82931"/>
                  </a:lnTo>
                  <a:lnTo>
                    <a:pt x="329057" y="86614"/>
                  </a:lnTo>
                  <a:lnTo>
                    <a:pt x="296672" y="217678"/>
                  </a:lnTo>
                  <a:lnTo>
                    <a:pt x="341630" y="217678"/>
                  </a:lnTo>
                  <a:lnTo>
                    <a:pt x="375158" y="80645"/>
                  </a:lnTo>
                  <a:lnTo>
                    <a:pt x="377063" y="72009"/>
                  </a:lnTo>
                  <a:close/>
                </a:path>
                <a:path w="864870" h="220979">
                  <a:moveTo>
                    <a:pt x="505460" y="81026"/>
                  </a:moveTo>
                  <a:lnTo>
                    <a:pt x="504190" y="76962"/>
                  </a:lnTo>
                  <a:lnTo>
                    <a:pt x="501015" y="66548"/>
                  </a:lnTo>
                  <a:lnTo>
                    <a:pt x="486537" y="53721"/>
                  </a:lnTo>
                  <a:lnTo>
                    <a:pt x="464566" y="49530"/>
                  </a:lnTo>
                  <a:lnTo>
                    <a:pt x="464566" y="76962"/>
                  </a:lnTo>
                  <a:lnTo>
                    <a:pt x="462153" y="85344"/>
                  </a:lnTo>
                  <a:lnTo>
                    <a:pt x="460883" y="89027"/>
                  </a:lnTo>
                  <a:lnTo>
                    <a:pt x="454914" y="114300"/>
                  </a:lnTo>
                  <a:lnTo>
                    <a:pt x="426212" y="114300"/>
                  </a:lnTo>
                  <a:lnTo>
                    <a:pt x="432181" y="89027"/>
                  </a:lnTo>
                  <a:lnTo>
                    <a:pt x="433959" y="82423"/>
                  </a:lnTo>
                  <a:lnTo>
                    <a:pt x="441198" y="76962"/>
                  </a:lnTo>
                  <a:lnTo>
                    <a:pt x="464566" y="76962"/>
                  </a:lnTo>
                  <a:lnTo>
                    <a:pt x="464566" y="49530"/>
                  </a:lnTo>
                  <a:lnTo>
                    <a:pt x="409702" y="62738"/>
                  </a:lnTo>
                  <a:lnTo>
                    <a:pt x="369189" y="171323"/>
                  </a:lnTo>
                  <a:lnTo>
                    <a:pt x="367080" y="191262"/>
                  </a:lnTo>
                  <a:lnTo>
                    <a:pt x="366966" y="192405"/>
                  </a:lnTo>
                  <a:lnTo>
                    <a:pt x="366903" y="193040"/>
                  </a:lnTo>
                  <a:lnTo>
                    <a:pt x="373253" y="208407"/>
                  </a:lnTo>
                  <a:lnTo>
                    <a:pt x="389001" y="217678"/>
                  </a:lnTo>
                  <a:lnTo>
                    <a:pt x="415417" y="220726"/>
                  </a:lnTo>
                  <a:lnTo>
                    <a:pt x="443484" y="216281"/>
                  </a:lnTo>
                  <a:lnTo>
                    <a:pt x="463042" y="205359"/>
                  </a:lnTo>
                  <a:lnTo>
                    <a:pt x="474345" y="192405"/>
                  </a:lnTo>
                  <a:lnTo>
                    <a:pt x="475361" y="191262"/>
                  </a:lnTo>
                  <a:lnTo>
                    <a:pt x="481965" y="177419"/>
                  </a:lnTo>
                  <a:lnTo>
                    <a:pt x="486156" y="161163"/>
                  </a:lnTo>
                  <a:lnTo>
                    <a:pt x="443611" y="161163"/>
                  </a:lnTo>
                  <a:lnTo>
                    <a:pt x="439293" y="178054"/>
                  </a:lnTo>
                  <a:lnTo>
                    <a:pt x="437007" y="185801"/>
                  </a:lnTo>
                  <a:lnTo>
                    <a:pt x="429768" y="192405"/>
                  </a:lnTo>
                  <a:lnTo>
                    <a:pt x="410591" y="192405"/>
                  </a:lnTo>
                  <a:lnTo>
                    <a:pt x="408813" y="185801"/>
                  </a:lnTo>
                  <a:lnTo>
                    <a:pt x="410591" y="177419"/>
                  </a:lnTo>
                  <a:lnTo>
                    <a:pt x="419608" y="141859"/>
                  </a:lnTo>
                  <a:lnTo>
                    <a:pt x="492125" y="141859"/>
                  </a:lnTo>
                  <a:lnTo>
                    <a:pt x="498983" y="114300"/>
                  </a:lnTo>
                  <a:lnTo>
                    <a:pt x="504698" y="91440"/>
                  </a:lnTo>
                  <a:lnTo>
                    <a:pt x="505345" y="82423"/>
                  </a:lnTo>
                  <a:lnTo>
                    <a:pt x="505460" y="81026"/>
                  </a:lnTo>
                  <a:close/>
                </a:path>
                <a:path w="864870" h="220979">
                  <a:moveTo>
                    <a:pt x="625729" y="48133"/>
                  </a:moveTo>
                  <a:lnTo>
                    <a:pt x="608584" y="49403"/>
                  </a:lnTo>
                  <a:lnTo>
                    <a:pt x="594614" y="53086"/>
                  </a:lnTo>
                  <a:lnTo>
                    <a:pt x="582168" y="59309"/>
                  </a:lnTo>
                  <a:lnTo>
                    <a:pt x="569468" y="67945"/>
                  </a:lnTo>
                  <a:lnTo>
                    <a:pt x="573659" y="51054"/>
                  </a:lnTo>
                  <a:lnTo>
                    <a:pt x="530479" y="51054"/>
                  </a:lnTo>
                  <a:lnTo>
                    <a:pt x="489077" y="217678"/>
                  </a:lnTo>
                  <a:lnTo>
                    <a:pt x="532257" y="217678"/>
                  </a:lnTo>
                  <a:lnTo>
                    <a:pt x="558673" y="110109"/>
                  </a:lnTo>
                  <a:lnTo>
                    <a:pt x="561721" y="100457"/>
                  </a:lnTo>
                  <a:lnTo>
                    <a:pt x="568198" y="90043"/>
                  </a:lnTo>
                  <a:lnTo>
                    <a:pt x="580263" y="81661"/>
                  </a:lnTo>
                  <a:lnTo>
                    <a:pt x="600583" y="78232"/>
                  </a:lnTo>
                  <a:lnTo>
                    <a:pt x="606552" y="78232"/>
                  </a:lnTo>
                  <a:lnTo>
                    <a:pt x="612648" y="78740"/>
                  </a:lnTo>
                  <a:lnTo>
                    <a:pt x="617982" y="80010"/>
                  </a:lnTo>
                  <a:lnTo>
                    <a:pt x="625729" y="48133"/>
                  </a:lnTo>
                  <a:close/>
                </a:path>
                <a:path w="864870" h="220979">
                  <a:moveTo>
                    <a:pt x="733171" y="81026"/>
                  </a:moveTo>
                  <a:lnTo>
                    <a:pt x="732028" y="76962"/>
                  </a:lnTo>
                  <a:lnTo>
                    <a:pt x="728853" y="66548"/>
                  </a:lnTo>
                  <a:lnTo>
                    <a:pt x="714375" y="53721"/>
                  </a:lnTo>
                  <a:lnTo>
                    <a:pt x="692277" y="49530"/>
                  </a:lnTo>
                  <a:lnTo>
                    <a:pt x="692277" y="76962"/>
                  </a:lnTo>
                  <a:lnTo>
                    <a:pt x="689991" y="85344"/>
                  </a:lnTo>
                  <a:lnTo>
                    <a:pt x="688721" y="89027"/>
                  </a:lnTo>
                  <a:lnTo>
                    <a:pt x="682752" y="114300"/>
                  </a:lnTo>
                  <a:lnTo>
                    <a:pt x="653923" y="114300"/>
                  </a:lnTo>
                  <a:lnTo>
                    <a:pt x="659892" y="89027"/>
                  </a:lnTo>
                  <a:lnTo>
                    <a:pt x="661797" y="82423"/>
                  </a:lnTo>
                  <a:lnTo>
                    <a:pt x="668909" y="76962"/>
                  </a:lnTo>
                  <a:lnTo>
                    <a:pt x="692277" y="76962"/>
                  </a:lnTo>
                  <a:lnTo>
                    <a:pt x="692277" y="49530"/>
                  </a:lnTo>
                  <a:lnTo>
                    <a:pt x="637540" y="62738"/>
                  </a:lnTo>
                  <a:lnTo>
                    <a:pt x="597027" y="171323"/>
                  </a:lnTo>
                  <a:lnTo>
                    <a:pt x="594804" y="192405"/>
                  </a:lnTo>
                  <a:lnTo>
                    <a:pt x="594741" y="193040"/>
                  </a:lnTo>
                  <a:lnTo>
                    <a:pt x="600964" y="208407"/>
                  </a:lnTo>
                  <a:lnTo>
                    <a:pt x="616839" y="217678"/>
                  </a:lnTo>
                  <a:lnTo>
                    <a:pt x="643128" y="220726"/>
                  </a:lnTo>
                  <a:lnTo>
                    <a:pt x="671195" y="216281"/>
                  </a:lnTo>
                  <a:lnTo>
                    <a:pt x="694829" y="192405"/>
                  </a:lnTo>
                  <a:lnTo>
                    <a:pt x="709676" y="177419"/>
                  </a:lnTo>
                  <a:lnTo>
                    <a:pt x="713867" y="161163"/>
                  </a:lnTo>
                  <a:lnTo>
                    <a:pt x="671322" y="161163"/>
                  </a:lnTo>
                  <a:lnTo>
                    <a:pt x="667131" y="178054"/>
                  </a:lnTo>
                  <a:lnTo>
                    <a:pt x="664718" y="185801"/>
                  </a:lnTo>
                  <a:lnTo>
                    <a:pt x="657479" y="192405"/>
                  </a:lnTo>
                  <a:lnTo>
                    <a:pt x="638302" y="192405"/>
                  </a:lnTo>
                  <a:lnTo>
                    <a:pt x="636524" y="185801"/>
                  </a:lnTo>
                  <a:lnTo>
                    <a:pt x="638302" y="177419"/>
                  </a:lnTo>
                  <a:lnTo>
                    <a:pt x="647319" y="141859"/>
                  </a:lnTo>
                  <a:lnTo>
                    <a:pt x="719963" y="141859"/>
                  </a:lnTo>
                  <a:lnTo>
                    <a:pt x="726821" y="114300"/>
                  </a:lnTo>
                  <a:lnTo>
                    <a:pt x="732409" y="91440"/>
                  </a:lnTo>
                  <a:lnTo>
                    <a:pt x="733056" y="82423"/>
                  </a:lnTo>
                  <a:lnTo>
                    <a:pt x="733171" y="81026"/>
                  </a:lnTo>
                  <a:close/>
                </a:path>
                <a:path w="864870" h="220979">
                  <a:moveTo>
                    <a:pt x="864870" y="77978"/>
                  </a:moveTo>
                  <a:lnTo>
                    <a:pt x="864743" y="63881"/>
                  </a:lnTo>
                  <a:lnTo>
                    <a:pt x="857758" y="52705"/>
                  </a:lnTo>
                  <a:lnTo>
                    <a:pt x="839724" y="48133"/>
                  </a:lnTo>
                  <a:lnTo>
                    <a:pt x="825754" y="50038"/>
                  </a:lnTo>
                  <a:lnTo>
                    <a:pt x="814451" y="54610"/>
                  </a:lnTo>
                  <a:lnTo>
                    <a:pt x="806069" y="60071"/>
                  </a:lnTo>
                  <a:lnTo>
                    <a:pt x="800735" y="64389"/>
                  </a:lnTo>
                  <a:lnTo>
                    <a:pt x="803783" y="51054"/>
                  </a:lnTo>
                  <a:lnTo>
                    <a:pt x="758825" y="51054"/>
                  </a:lnTo>
                  <a:lnTo>
                    <a:pt x="718058" y="217678"/>
                  </a:lnTo>
                  <a:lnTo>
                    <a:pt x="762381" y="217678"/>
                  </a:lnTo>
                  <a:lnTo>
                    <a:pt x="795401" y="84836"/>
                  </a:lnTo>
                  <a:lnTo>
                    <a:pt x="805053" y="79375"/>
                  </a:lnTo>
                  <a:lnTo>
                    <a:pt x="819912" y="79375"/>
                  </a:lnTo>
                  <a:lnTo>
                    <a:pt x="818134" y="85979"/>
                  </a:lnTo>
                  <a:lnTo>
                    <a:pt x="815213" y="99822"/>
                  </a:lnTo>
                  <a:lnTo>
                    <a:pt x="785876" y="217678"/>
                  </a:lnTo>
                  <a:lnTo>
                    <a:pt x="830707" y="217678"/>
                  </a:lnTo>
                  <a:lnTo>
                    <a:pt x="861949" y="91440"/>
                  </a:lnTo>
                  <a:lnTo>
                    <a:pt x="864870" y="77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320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114"/>
              </a:spcBef>
              <a:tabLst>
                <a:tab pos="2880360" algn="l"/>
              </a:tabLst>
            </a:pPr>
            <a:r>
              <a:rPr dirty="0" sz="2650">
                <a:solidFill>
                  <a:srgbClr val="1F487C"/>
                </a:solidFill>
              </a:rPr>
              <a:t>GHG</a:t>
            </a:r>
            <a:r>
              <a:rPr dirty="0" sz="2650" spc="5">
                <a:solidFill>
                  <a:srgbClr val="1F487C"/>
                </a:solidFill>
              </a:rPr>
              <a:t> </a:t>
            </a:r>
            <a:r>
              <a:rPr dirty="0" sz="2650" spc="-10">
                <a:solidFill>
                  <a:srgbClr val="1F487C"/>
                </a:solidFill>
              </a:rPr>
              <a:t>Reporting:</a:t>
            </a:r>
            <a:r>
              <a:rPr dirty="0" sz="2650">
                <a:solidFill>
                  <a:srgbClr val="1F487C"/>
                </a:solidFill>
              </a:rPr>
              <a:t>	Background</a:t>
            </a:r>
            <a:r>
              <a:rPr dirty="0" sz="2650" spc="-10">
                <a:solidFill>
                  <a:srgbClr val="1F487C"/>
                </a:solidFill>
              </a:rPr>
              <a:t> </a:t>
            </a:r>
            <a:r>
              <a:rPr dirty="0" sz="2650">
                <a:solidFill>
                  <a:srgbClr val="1F487C"/>
                </a:solidFill>
              </a:rPr>
              <a:t>(Scope</a:t>
            </a:r>
            <a:r>
              <a:rPr dirty="0" sz="2650" spc="-10">
                <a:solidFill>
                  <a:srgbClr val="1F487C"/>
                </a:solidFill>
              </a:rPr>
              <a:t> </a:t>
            </a:r>
            <a:r>
              <a:rPr dirty="0" sz="2650">
                <a:solidFill>
                  <a:srgbClr val="1F487C"/>
                </a:solidFill>
              </a:rPr>
              <a:t>1,</a:t>
            </a:r>
            <a:r>
              <a:rPr dirty="0" sz="2650" spc="-10">
                <a:solidFill>
                  <a:srgbClr val="1F487C"/>
                </a:solidFill>
              </a:rPr>
              <a:t> </a:t>
            </a:r>
            <a:r>
              <a:rPr dirty="0" sz="2650">
                <a:solidFill>
                  <a:srgbClr val="1F487C"/>
                </a:solidFill>
              </a:rPr>
              <a:t>2,</a:t>
            </a:r>
            <a:r>
              <a:rPr dirty="0" sz="2650" spc="-10">
                <a:solidFill>
                  <a:srgbClr val="1F487C"/>
                </a:solidFill>
              </a:rPr>
              <a:t> </a:t>
            </a:r>
            <a:r>
              <a:rPr dirty="0" sz="2650">
                <a:solidFill>
                  <a:srgbClr val="1F487C"/>
                </a:solidFill>
              </a:rPr>
              <a:t>&amp;</a:t>
            </a:r>
            <a:r>
              <a:rPr dirty="0" sz="2650" spc="-10">
                <a:solidFill>
                  <a:srgbClr val="1F487C"/>
                </a:solidFill>
              </a:rPr>
              <a:t> </a:t>
            </a:r>
            <a:r>
              <a:rPr dirty="0" sz="2650" spc="-25">
                <a:solidFill>
                  <a:srgbClr val="1F487C"/>
                </a:solidFill>
              </a:rPr>
              <a:t>3)</a:t>
            </a:r>
            <a:endParaRPr sz="265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9394" y="800100"/>
            <a:ext cx="7805104" cy="503296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31342" y="5987288"/>
            <a:ext cx="526859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Corporate-Value-Chain-</a:t>
            </a:r>
            <a:r>
              <a:rPr dirty="0" u="sng" sz="105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Accounting-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Reporing-Standard_041613_2.pdf</a:t>
            </a:r>
            <a:r>
              <a:rPr dirty="0" u="sng" sz="1050" spc="36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05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(ghgprotocol.org)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8395" y="244061"/>
            <a:ext cx="1113204" cy="42500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09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0803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630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180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8731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8281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7752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302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6852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640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5953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5503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497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4524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3407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3622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3171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62720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7219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81744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91293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00842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10402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19951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29415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38964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48524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58073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67622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770864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8664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9619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574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15293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2484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3431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4386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5341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6296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7251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8206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9153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01086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1063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0184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2973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39282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48757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58306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67855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477404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86953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496428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05977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155262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5250753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34634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4418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536481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563197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57275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582305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591854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0140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108682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20427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62997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63952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49075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658624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68098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77647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687196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696745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0629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715769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2531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7348679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744417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5396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635151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7729898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78253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792088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801637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11186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2074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830209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839758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8493080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858867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68416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87796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8874299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8969790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906538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91608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925636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935185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94466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954209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963758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97330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98285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9923315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00188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0114296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020978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03052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04007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0495515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059100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068649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078198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087747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097296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106771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116320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1258697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135418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144978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1545275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1639916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173540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1830898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192649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12021984" y="630101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12116627" y="630101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609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00803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9630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29180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38731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48281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57752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67302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76852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8640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95953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105503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1497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124524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13407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43622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53171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62720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17219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181744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91293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200842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210402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219951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229415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238964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248524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258073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267622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2770864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28664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29619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30574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315293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32484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33431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34386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35341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36296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37251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38206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39153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401086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41063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420184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42973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439282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448757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458306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467855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477404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486953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496428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505977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5155262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5250753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534634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54418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5536481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563197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57275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582305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591854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60140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6108682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620427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62997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63952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649075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658624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668098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677647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687196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696745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70629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715769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72531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7348679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744417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75396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7635151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7729898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78253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792088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801637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811186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82074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830209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839758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8493080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858867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868416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87796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8874299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8969790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906538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91608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925636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935185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94466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954209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963758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97330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98285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9923315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100188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10114296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1020978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103052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104007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10495515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1059100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1068649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1078198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1087747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1097296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1106771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1116320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11258697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1135418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1144978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11545275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11639916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1173540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11830898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1192649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12021984" y="63924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12116627" y="6392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609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100803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19630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29180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55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8731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48281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57752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67302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76852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8640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95953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105503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11497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 descr=""/>
          <p:cNvSpPr/>
          <p:nvPr/>
        </p:nvSpPr>
        <p:spPr>
          <a:xfrm>
            <a:off x="124524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13407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143622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153171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162720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17219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181744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191293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200842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210402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219951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229415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238964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248524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258073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267622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2770864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28664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29619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30574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315293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32484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33431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34386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5341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36296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37251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8206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39153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401086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41063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420184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42973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439282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448757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458306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467855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477404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486953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496428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505977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5155262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5250753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534634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54418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5536481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563197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57275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582305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591854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60140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6108682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620427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62997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63952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649075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658624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668098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677647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687196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696745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70629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715769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72531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7348679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744417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75396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7635151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7729898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78253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792088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801637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811186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82074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830209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839758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8493080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858867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868416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87796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8874299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8969790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906538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91608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925636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935185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94466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954209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963758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97330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98285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9923315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100188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10114296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1020978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103052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104007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10495515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1059100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1068649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1078198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1087747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1097296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1106771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1116320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11258697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1135418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1144978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11545275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11639916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1173540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11830898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97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1192649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12021984" y="64839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291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12116627" y="64839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4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 txBox="1">
            <a:spLocks noGrp="1"/>
          </p:cNvSpPr>
          <p:nvPr>
            <p:ph type="title"/>
          </p:nvPr>
        </p:nvSpPr>
        <p:spPr>
          <a:xfrm>
            <a:off x="494791" y="908050"/>
            <a:ext cx="584708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7E7E7E"/>
                </a:solidFill>
              </a:rPr>
              <a:t>Ameren’s</a:t>
            </a:r>
            <a:r>
              <a:rPr dirty="0" sz="2600" spc="-100">
                <a:solidFill>
                  <a:srgbClr val="7E7E7E"/>
                </a:solidFill>
              </a:rPr>
              <a:t> </a:t>
            </a:r>
            <a:r>
              <a:rPr dirty="0" sz="2600">
                <a:solidFill>
                  <a:srgbClr val="7E7E7E"/>
                </a:solidFill>
              </a:rPr>
              <a:t>Greenhouse</a:t>
            </a:r>
            <a:r>
              <a:rPr dirty="0" sz="2600" spc="-120">
                <a:solidFill>
                  <a:srgbClr val="7E7E7E"/>
                </a:solidFill>
              </a:rPr>
              <a:t> </a:t>
            </a:r>
            <a:r>
              <a:rPr dirty="0" sz="2600">
                <a:solidFill>
                  <a:srgbClr val="7E7E7E"/>
                </a:solidFill>
              </a:rPr>
              <a:t>Gas</a:t>
            </a:r>
            <a:r>
              <a:rPr dirty="0" sz="2600" spc="-100">
                <a:solidFill>
                  <a:srgbClr val="7E7E7E"/>
                </a:solidFill>
              </a:rPr>
              <a:t> </a:t>
            </a:r>
            <a:r>
              <a:rPr dirty="0" sz="2600" spc="-10">
                <a:solidFill>
                  <a:srgbClr val="7E7E7E"/>
                </a:solidFill>
              </a:rPr>
              <a:t>Inventory</a:t>
            </a:r>
            <a:endParaRPr sz="2600"/>
          </a:p>
        </p:txBody>
      </p:sp>
      <p:pic>
        <p:nvPicPr>
          <p:cNvPr id="389" name="object 3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2968" y="1373124"/>
            <a:ext cx="5027676" cy="3695700"/>
          </a:xfrm>
          <a:prstGeom prst="rect">
            <a:avLst/>
          </a:prstGeom>
        </p:spPr>
      </p:pic>
      <p:sp>
        <p:nvSpPr>
          <p:cNvPr id="390" name="object 390" descr=""/>
          <p:cNvSpPr txBox="1"/>
          <p:nvPr/>
        </p:nvSpPr>
        <p:spPr>
          <a:xfrm>
            <a:off x="10222483" y="5099684"/>
            <a:ext cx="17824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High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Prairie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Renewable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Energy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Center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91" name="object 39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" y="1373124"/>
            <a:ext cx="6313932" cy="3695700"/>
          </a:xfrm>
          <a:prstGeom prst="rect">
            <a:avLst/>
          </a:prstGeom>
        </p:spPr>
      </p:pic>
      <p:sp>
        <p:nvSpPr>
          <p:cNvPr id="392" name="object 39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Saftic, Diane U</dc:creator>
  <dc:title>Corporate Social Responsibility Executive Steering Committee Meeting</dc:title>
  <dcterms:created xsi:type="dcterms:W3CDTF">2024-08-15T16:52:18Z</dcterms:created>
  <dcterms:modified xsi:type="dcterms:W3CDTF">2024-08-15T16:52:18Z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2024-08-15T00:00:00Z</vt:filetime>
  </property>
  <property fmtid="{D5CDD505-2E9C-101B-9397-08002B2CF9AE}" pid="5" name="Producer">
    <vt:lpwstr>Microsoft® PowerPoint® for Microsoft 365</vt:lpwstr>
  </property>
</Properties>
</file>